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66" r:id="rId3"/>
    <p:sldId id="267" r:id="rId4"/>
    <p:sldId id="261" r:id="rId5"/>
    <p:sldId id="262" r:id="rId6"/>
    <p:sldId id="263" r:id="rId7"/>
    <p:sldId id="264" r:id="rId8"/>
  </p:sldIdLst>
  <p:sldSz cx="9144000" cy="5715000" type="screen16x1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10" autoAdjust="0"/>
  </p:normalViewPr>
  <p:slideViewPr>
    <p:cSldViewPr snapToGrid="0" snapToObjects="1">
      <p:cViewPr varScale="1">
        <p:scale>
          <a:sx n="72" d="100"/>
          <a:sy n="72" d="100"/>
        </p:scale>
        <p:origin x="-1326" y="-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2A258-A18A-40F4-926C-E4122519CBB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AE1083-DE1D-42CE-BD90-B5B62DB429FF}">
      <dgm:prSet phldrT="[Texte]"/>
      <dgm:spPr/>
      <dgm:t>
        <a:bodyPr/>
        <a:lstStyle/>
        <a:p>
          <a:r>
            <a:rPr lang="fr-FR" dirty="0" smtClean="0"/>
            <a:t>Fonctionnement</a:t>
          </a:r>
          <a:endParaRPr lang="fr-FR" dirty="0"/>
        </a:p>
      </dgm:t>
    </dgm:pt>
    <dgm:pt modelId="{5EAB67A6-EC33-4ECA-B987-00D55317FEBA}" type="parTrans" cxnId="{7E74CB4C-9F4C-45A4-9AC3-6A776066FED9}">
      <dgm:prSet/>
      <dgm:spPr/>
      <dgm:t>
        <a:bodyPr/>
        <a:lstStyle/>
        <a:p>
          <a:endParaRPr lang="fr-FR"/>
        </a:p>
      </dgm:t>
    </dgm:pt>
    <dgm:pt modelId="{41E73B44-1CA1-4424-8863-BCE19479F2B9}" type="sibTrans" cxnId="{7E74CB4C-9F4C-45A4-9AC3-6A776066FED9}">
      <dgm:prSet/>
      <dgm:spPr/>
      <dgm:t>
        <a:bodyPr/>
        <a:lstStyle/>
        <a:p>
          <a:endParaRPr lang="fr-FR"/>
        </a:p>
      </dgm:t>
    </dgm:pt>
    <dgm:pt modelId="{60FA3591-9572-4620-988D-AE5FFDFAB877}">
      <dgm:prSet phldrT="[Texte]"/>
      <dgm:spPr/>
      <dgm:t>
        <a:bodyPr/>
        <a:lstStyle/>
        <a:p>
          <a:r>
            <a:rPr lang="fr-FR" dirty="0" smtClean="0"/>
            <a:t>Quelles seront les étapes de fonctionnement de votre système ? </a:t>
          </a:r>
          <a:endParaRPr lang="fr-FR" dirty="0"/>
        </a:p>
      </dgm:t>
    </dgm:pt>
    <dgm:pt modelId="{48D831EC-252D-4059-8894-A844D05AB717}" type="parTrans" cxnId="{A2571805-C806-4587-B5C1-AA634FDA19A1}">
      <dgm:prSet/>
      <dgm:spPr/>
      <dgm:t>
        <a:bodyPr/>
        <a:lstStyle/>
        <a:p>
          <a:endParaRPr lang="fr-FR"/>
        </a:p>
      </dgm:t>
    </dgm:pt>
    <dgm:pt modelId="{8315D890-F41C-4231-9F66-F7AFF2A9084C}" type="sibTrans" cxnId="{A2571805-C806-4587-B5C1-AA634FDA19A1}">
      <dgm:prSet/>
      <dgm:spPr/>
      <dgm:t>
        <a:bodyPr/>
        <a:lstStyle/>
        <a:p>
          <a:endParaRPr lang="fr-FR"/>
        </a:p>
      </dgm:t>
    </dgm:pt>
    <dgm:pt modelId="{B132E3D9-A155-44EA-9DA3-5B8E7EA1F347}">
      <dgm:prSet phldrT="[Texte]"/>
      <dgm:spPr/>
      <dgm:t>
        <a:bodyPr/>
        <a:lstStyle/>
        <a:p>
          <a:r>
            <a:rPr lang="fr-FR" dirty="0" smtClean="0"/>
            <a:t>Composition</a:t>
          </a:r>
          <a:endParaRPr lang="fr-FR" dirty="0"/>
        </a:p>
      </dgm:t>
    </dgm:pt>
    <dgm:pt modelId="{B8FAE3E1-7015-4F64-86E2-E6AB5343DEDE}" type="parTrans" cxnId="{0D9C8DB2-A055-4154-BBF0-4AABAB3F750D}">
      <dgm:prSet/>
      <dgm:spPr/>
      <dgm:t>
        <a:bodyPr/>
        <a:lstStyle/>
        <a:p>
          <a:endParaRPr lang="fr-FR"/>
        </a:p>
      </dgm:t>
    </dgm:pt>
    <dgm:pt modelId="{C5624D0D-64F8-488E-9428-FCD750E09E06}" type="sibTrans" cxnId="{0D9C8DB2-A055-4154-BBF0-4AABAB3F750D}">
      <dgm:prSet/>
      <dgm:spPr/>
      <dgm:t>
        <a:bodyPr/>
        <a:lstStyle/>
        <a:p>
          <a:endParaRPr lang="fr-FR"/>
        </a:p>
      </dgm:t>
    </dgm:pt>
    <dgm:pt modelId="{CC9D6016-55A9-4930-A6C0-20993C7FA38C}">
      <dgm:prSet phldrT="[Texte]"/>
      <dgm:spPr/>
      <dgm:t>
        <a:bodyPr/>
        <a:lstStyle/>
        <a:p>
          <a:r>
            <a:rPr lang="fr-FR" dirty="0" smtClean="0"/>
            <a:t>Quels composants réaliseront les tâches que le système doit accomplir ?</a:t>
          </a:r>
          <a:endParaRPr lang="fr-FR" dirty="0"/>
        </a:p>
      </dgm:t>
    </dgm:pt>
    <dgm:pt modelId="{7CEC575D-97FC-4DE4-A84D-CDDB908221CF}" type="parTrans" cxnId="{EB843E3D-464B-4182-94CF-592895DD4263}">
      <dgm:prSet/>
      <dgm:spPr/>
      <dgm:t>
        <a:bodyPr/>
        <a:lstStyle/>
        <a:p>
          <a:endParaRPr lang="fr-FR"/>
        </a:p>
      </dgm:t>
    </dgm:pt>
    <dgm:pt modelId="{821CBE0C-9597-4EED-B675-73E63989B021}" type="sibTrans" cxnId="{EB843E3D-464B-4182-94CF-592895DD4263}">
      <dgm:prSet/>
      <dgm:spPr/>
      <dgm:t>
        <a:bodyPr/>
        <a:lstStyle/>
        <a:p>
          <a:endParaRPr lang="fr-FR"/>
        </a:p>
      </dgm:t>
    </dgm:pt>
    <dgm:pt modelId="{E4A3353D-B39F-4A9E-9331-5B290B6D5FB5}">
      <dgm:prSet phldrT="[Texte]"/>
      <dgm:spPr/>
      <dgm:t>
        <a:bodyPr/>
        <a:lstStyle/>
        <a:p>
          <a:r>
            <a:rPr lang="fr-FR" dirty="0" smtClean="0"/>
            <a:t>Programmation</a:t>
          </a:r>
          <a:endParaRPr lang="fr-FR" dirty="0"/>
        </a:p>
      </dgm:t>
    </dgm:pt>
    <dgm:pt modelId="{099D4412-C48E-44FB-8816-E5AC1517D046}" type="parTrans" cxnId="{98995AB8-946C-489D-AD79-977CD27F4C34}">
      <dgm:prSet/>
      <dgm:spPr/>
      <dgm:t>
        <a:bodyPr/>
        <a:lstStyle/>
        <a:p>
          <a:endParaRPr lang="fr-FR"/>
        </a:p>
      </dgm:t>
    </dgm:pt>
    <dgm:pt modelId="{1E461DE2-5702-4217-B350-1D09C5AD38F8}" type="sibTrans" cxnId="{98995AB8-946C-489D-AD79-977CD27F4C34}">
      <dgm:prSet/>
      <dgm:spPr/>
      <dgm:t>
        <a:bodyPr/>
        <a:lstStyle/>
        <a:p>
          <a:endParaRPr lang="fr-FR"/>
        </a:p>
      </dgm:t>
    </dgm:pt>
    <dgm:pt modelId="{07265A91-7D71-4767-A9E2-2D6472870AF7}">
      <dgm:prSet phldrT="[Texte]"/>
      <dgm:spPr/>
      <dgm:t>
        <a:bodyPr/>
        <a:lstStyle/>
        <a:p>
          <a:r>
            <a:rPr lang="fr-FR" dirty="0" smtClean="0"/>
            <a:t>Programmation du système</a:t>
          </a:r>
          <a:endParaRPr lang="fr-FR" dirty="0"/>
        </a:p>
      </dgm:t>
    </dgm:pt>
    <dgm:pt modelId="{49714CB7-BDFE-427A-A69F-720209ED379A}" type="parTrans" cxnId="{3EBB0D07-6D55-477B-8873-31D92C2CA475}">
      <dgm:prSet/>
      <dgm:spPr/>
      <dgm:t>
        <a:bodyPr/>
        <a:lstStyle/>
        <a:p>
          <a:endParaRPr lang="fr-FR"/>
        </a:p>
      </dgm:t>
    </dgm:pt>
    <dgm:pt modelId="{957B7526-D461-4CA0-AE65-11B5373536F0}" type="sibTrans" cxnId="{3EBB0D07-6D55-477B-8873-31D92C2CA475}">
      <dgm:prSet/>
      <dgm:spPr/>
      <dgm:t>
        <a:bodyPr/>
        <a:lstStyle/>
        <a:p>
          <a:endParaRPr lang="fr-FR"/>
        </a:p>
      </dgm:t>
    </dgm:pt>
    <dgm:pt modelId="{F8D808E3-3681-4396-B98E-2335104735D3}" type="pres">
      <dgm:prSet presAssocID="{3FF2A258-A18A-40F4-926C-E4122519CBB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3000DF42-B79E-4266-85F4-70B3C2666694}" type="pres">
      <dgm:prSet presAssocID="{BCAE1083-DE1D-42CE-BD90-B5B62DB429FF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22F9F532-EA50-413E-ABEA-0656CECEBFF1}" type="pres">
      <dgm:prSet presAssocID="{BCAE1083-DE1D-42CE-BD90-B5B62DB429FF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E7EFE1-3F2D-4A94-85CD-A90FF43EE7B7}" type="pres">
      <dgm:prSet presAssocID="{B132E3D9-A155-44EA-9DA3-5B8E7EA1F347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7EFB98C0-8C91-4E6B-A1ED-FDD2CDC00D3E}" type="pres">
      <dgm:prSet presAssocID="{B132E3D9-A155-44EA-9DA3-5B8E7EA1F347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6E716D-1F46-49C7-9F3C-75B52645F385}" type="pres">
      <dgm:prSet presAssocID="{E4A3353D-B39F-4A9E-9331-5B290B6D5FB5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3F664D-4314-4DB9-AD86-A509BCE9B0B7}" type="pres">
      <dgm:prSet presAssocID="{E4A3353D-B39F-4A9E-9331-5B290B6D5FB5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764978-A76F-4D2A-A5E9-258BABA6216F}" type="presOf" srcId="{3FF2A258-A18A-40F4-926C-E4122519CBB3}" destId="{F8D808E3-3681-4396-B98E-2335104735D3}" srcOrd="0" destOrd="0" presId="urn:microsoft.com/office/officeart/2009/3/layout/IncreasingArrowsProcess"/>
    <dgm:cxn modelId="{157CF436-0020-48E5-AC17-925F2F01836D}" type="presOf" srcId="{07265A91-7D71-4767-A9E2-2D6472870AF7}" destId="{9A3F664D-4314-4DB9-AD86-A509BCE9B0B7}" srcOrd="0" destOrd="0" presId="urn:microsoft.com/office/officeart/2009/3/layout/IncreasingArrowsProcess"/>
    <dgm:cxn modelId="{EB843E3D-464B-4182-94CF-592895DD4263}" srcId="{B132E3D9-A155-44EA-9DA3-5B8E7EA1F347}" destId="{CC9D6016-55A9-4930-A6C0-20993C7FA38C}" srcOrd="0" destOrd="0" parTransId="{7CEC575D-97FC-4DE4-A84D-CDDB908221CF}" sibTransId="{821CBE0C-9597-4EED-B675-73E63989B021}"/>
    <dgm:cxn modelId="{0D9C8DB2-A055-4154-BBF0-4AABAB3F750D}" srcId="{3FF2A258-A18A-40F4-926C-E4122519CBB3}" destId="{B132E3D9-A155-44EA-9DA3-5B8E7EA1F347}" srcOrd="1" destOrd="0" parTransId="{B8FAE3E1-7015-4F64-86E2-E6AB5343DEDE}" sibTransId="{C5624D0D-64F8-488E-9428-FCD750E09E06}"/>
    <dgm:cxn modelId="{C11544AD-31F7-4608-BD02-B2CCAECF11B5}" type="presOf" srcId="{60FA3591-9572-4620-988D-AE5FFDFAB877}" destId="{22F9F532-EA50-413E-ABEA-0656CECEBFF1}" srcOrd="0" destOrd="0" presId="urn:microsoft.com/office/officeart/2009/3/layout/IncreasingArrowsProcess"/>
    <dgm:cxn modelId="{D2B6CD1F-B5D6-4086-BF6C-6F746AEF8610}" type="presOf" srcId="{E4A3353D-B39F-4A9E-9331-5B290B6D5FB5}" destId="{436E716D-1F46-49C7-9F3C-75B52645F385}" srcOrd="0" destOrd="0" presId="urn:microsoft.com/office/officeart/2009/3/layout/IncreasingArrowsProcess"/>
    <dgm:cxn modelId="{ED171FDB-8BFC-4D63-B54C-DAA16E13ECAA}" type="presOf" srcId="{B132E3D9-A155-44EA-9DA3-5B8E7EA1F347}" destId="{C9E7EFE1-3F2D-4A94-85CD-A90FF43EE7B7}" srcOrd="0" destOrd="0" presId="urn:microsoft.com/office/officeart/2009/3/layout/IncreasingArrowsProcess"/>
    <dgm:cxn modelId="{5AE675B7-69D8-4CEA-923F-A2F3779764FF}" type="presOf" srcId="{CC9D6016-55A9-4930-A6C0-20993C7FA38C}" destId="{7EFB98C0-8C91-4E6B-A1ED-FDD2CDC00D3E}" srcOrd="0" destOrd="0" presId="urn:microsoft.com/office/officeart/2009/3/layout/IncreasingArrowsProcess"/>
    <dgm:cxn modelId="{7E74CB4C-9F4C-45A4-9AC3-6A776066FED9}" srcId="{3FF2A258-A18A-40F4-926C-E4122519CBB3}" destId="{BCAE1083-DE1D-42CE-BD90-B5B62DB429FF}" srcOrd="0" destOrd="0" parTransId="{5EAB67A6-EC33-4ECA-B987-00D55317FEBA}" sibTransId="{41E73B44-1CA1-4424-8863-BCE19479F2B9}"/>
    <dgm:cxn modelId="{98995AB8-946C-489D-AD79-977CD27F4C34}" srcId="{3FF2A258-A18A-40F4-926C-E4122519CBB3}" destId="{E4A3353D-B39F-4A9E-9331-5B290B6D5FB5}" srcOrd="2" destOrd="0" parTransId="{099D4412-C48E-44FB-8816-E5AC1517D046}" sibTransId="{1E461DE2-5702-4217-B350-1D09C5AD38F8}"/>
    <dgm:cxn modelId="{A2571805-C806-4587-B5C1-AA634FDA19A1}" srcId="{BCAE1083-DE1D-42CE-BD90-B5B62DB429FF}" destId="{60FA3591-9572-4620-988D-AE5FFDFAB877}" srcOrd="0" destOrd="0" parTransId="{48D831EC-252D-4059-8894-A844D05AB717}" sibTransId="{8315D890-F41C-4231-9F66-F7AFF2A9084C}"/>
    <dgm:cxn modelId="{4A550A24-A59F-459A-A6D7-BA4E656C4ACD}" type="presOf" srcId="{BCAE1083-DE1D-42CE-BD90-B5B62DB429FF}" destId="{3000DF42-B79E-4266-85F4-70B3C2666694}" srcOrd="0" destOrd="0" presId="urn:microsoft.com/office/officeart/2009/3/layout/IncreasingArrowsProcess"/>
    <dgm:cxn modelId="{3EBB0D07-6D55-477B-8873-31D92C2CA475}" srcId="{E4A3353D-B39F-4A9E-9331-5B290B6D5FB5}" destId="{07265A91-7D71-4767-A9E2-2D6472870AF7}" srcOrd="0" destOrd="0" parTransId="{49714CB7-BDFE-427A-A69F-720209ED379A}" sibTransId="{957B7526-D461-4CA0-AE65-11B5373536F0}"/>
    <dgm:cxn modelId="{1C312CDC-60D8-4508-84B9-112E39FFBD0F}" type="presParOf" srcId="{F8D808E3-3681-4396-B98E-2335104735D3}" destId="{3000DF42-B79E-4266-85F4-70B3C2666694}" srcOrd="0" destOrd="0" presId="urn:microsoft.com/office/officeart/2009/3/layout/IncreasingArrowsProcess"/>
    <dgm:cxn modelId="{1F556A66-4FB5-4BEF-9EA3-F2C68C7C39DC}" type="presParOf" srcId="{F8D808E3-3681-4396-B98E-2335104735D3}" destId="{22F9F532-EA50-413E-ABEA-0656CECEBFF1}" srcOrd="1" destOrd="0" presId="urn:microsoft.com/office/officeart/2009/3/layout/IncreasingArrowsProcess"/>
    <dgm:cxn modelId="{8D89DF30-4DB3-4A3A-8F8A-7E5A14B6539D}" type="presParOf" srcId="{F8D808E3-3681-4396-B98E-2335104735D3}" destId="{C9E7EFE1-3F2D-4A94-85CD-A90FF43EE7B7}" srcOrd="2" destOrd="0" presId="urn:microsoft.com/office/officeart/2009/3/layout/IncreasingArrowsProcess"/>
    <dgm:cxn modelId="{50021186-0956-4757-87F9-9F856DA942F5}" type="presParOf" srcId="{F8D808E3-3681-4396-B98E-2335104735D3}" destId="{7EFB98C0-8C91-4E6B-A1ED-FDD2CDC00D3E}" srcOrd="3" destOrd="0" presId="urn:microsoft.com/office/officeart/2009/3/layout/IncreasingArrowsProcess"/>
    <dgm:cxn modelId="{A421D7D2-20DC-42E6-9076-B086F992C02E}" type="presParOf" srcId="{F8D808E3-3681-4396-B98E-2335104735D3}" destId="{436E716D-1F46-49C7-9F3C-75B52645F385}" srcOrd="4" destOrd="0" presId="urn:microsoft.com/office/officeart/2009/3/layout/IncreasingArrowsProcess"/>
    <dgm:cxn modelId="{90864816-68F0-47E0-890A-DE780ED13474}" type="presParOf" srcId="{F8D808E3-3681-4396-B98E-2335104735D3}" destId="{9A3F664D-4314-4DB9-AD86-A509BCE9B0B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DFF847-8304-4B5B-A6B6-0A6D21DB8A6C}" type="doc">
      <dgm:prSet loTypeId="urn:microsoft.com/office/officeart/2005/8/layout/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335C9FC-DF11-4030-B94C-6CEC4DFE4DD1}">
      <dgm:prSet phldrT="[Texte]"/>
      <dgm:spPr/>
      <dgm:t>
        <a:bodyPr/>
        <a:lstStyle/>
        <a:p>
          <a:r>
            <a:rPr lang="fr-FR" dirty="0" smtClean="0"/>
            <a:t>Objectif(s) d’apprentissage</a:t>
          </a:r>
          <a:endParaRPr lang="fr-FR" dirty="0"/>
        </a:p>
      </dgm:t>
    </dgm:pt>
    <dgm:pt modelId="{CBDE4A60-7177-42F9-A1B9-68E43BA3EC57}" type="parTrans" cxnId="{444D9B3C-CF2F-4163-9AED-35DF7CBAA7AF}">
      <dgm:prSet/>
      <dgm:spPr/>
      <dgm:t>
        <a:bodyPr/>
        <a:lstStyle/>
        <a:p>
          <a:endParaRPr lang="fr-FR"/>
        </a:p>
      </dgm:t>
    </dgm:pt>
    <dgm:pt modelId="{52F9A76B-47BA-4393-952A-2E36B949EA59}" type="sibTrans" cxnId="{444D9B3C-CF2F-4163-9AED-35DF7CBAA7AF}">
      <dgm:prSet/>
      <dgm:spPr/>
      <dgm:t>
        <a:bodyPr/>
        <a:lstStyle/>
        <a:p>
          <a:endParaRPr lang="fr-FR"/>
        </a:p>
      </dgm:t>
    </dgm:pt>
    <dgm:pt modelId="{13B51498-AD06-47B2-9CB4-8247B10D1103}">
      <dgm:prSet phldrT="[Texte]"/>
      <dgm:spPr/>
      <dgm:t>
        <a:bodyPr/>
        <a:lstStyle/>
        <a:p>
          <a:r>
            <a:rPr lang="fr-FR" dirty="0" smtClean="0"/>
            <a:t>Résultat(s) attendu(s)</a:t>
          </a:r>
          <a:endParaRPr lang="fr-FR" dirty="0"/>
        </a:p>
      </dgm:t>
    </dgm:pt>
    <dgm:pt modelId="{8EC4E739-BBC8-47C6-A559-BB57C0D05773}" type="parTrans" cxnId="{33C5CC1A-AD35-4939-9722-93ABB080CCB8}">
      <dgm:prSet/>
      <dgm:spPr/>
      <dgm:t>
        <a:bodyPr/>
        <a:lstStyle/>
        <a:p>
          <a:endParaRPr lang="fr-FR"/>
        </a:p>
      </dgm:t>
    </dgm:pt>
    <dgm:pt modelId="{4D2F1765-3D7B-4D11-B3CC-AFB770FC14D2}" type="sibTrans" cxnId="{33C5CC1A-AD35-4939-9722-93ABB080CCB8}">
      <dgm:prSet/>
      <dgm:spPr/>
      <dgm:t>
        <a:bodyPr/>
        <a:lstStyle/>
        <a:p>
          <a:endParaRPr lang="fr-FR"/>
        </a:p>
      </dgm:t>
    </dgm:pt>
    <dgm:pt modelId="{6F359355-B5DB-4175-BAC5-179C51636FE2}">
      <dgm:prSet phldrT="[Texte]"/>
      <dgm:spPr/>
      <dgm:t>
        <a:bodyPr/>
        <a:lstStyle/>
        <a:p>
          <a:r>
            <a:rPr lang="fr-FR" dirty="0" smtClean="0"/>
            <a:t>Critères de réussite</a:t>
          </a:r>
          <a:endParaRPr lang="fr-FR" dirty="0"/>
        </a:p>
      </dgm:t>
    </dgm:pt>
    <dgm:pt modelId="{ED11254F-0E09-4A49-96AC-DD39A5ADE574}" type="parTrans" cxnId="{63D7099F-9A32-44FD-92E9-D45D875E5662}">
      <dgm:prSet/>
      <dgm:spPr/>
      <dgm:t>
        <a:bodyPr/>
        <a:lstStyle/>
        <a:p>
          <a:endParaRPr lang="fr-FR"/>
        </a:p>
      </dgm:t>
    </dgm:pt>
    <dgm:pt modelId="{931CDD57-B00A-401B-801C-9842EB2A479B}" type="sibTrans" cxnId="{63D7099F-9A32-44FD-92E9-D45D875E5662}">
      <dgm:prSet/>
      <dgm:spPr/>
      <dgm:t>
        <a:bodyPr/>
        <a:lstStyle/>
        <a:p>
          <a:endParaRPr lang="fr-FR"/>
        </a:p>
      </dgm:t>
    </dgm:pt>
    <dgm:pt modelId="{B0FF1C25-4799-4107-BEDC-E618F8FA1E09}">
      <dgm:prSet phldrT="[Texte]"/>
      <dgm:spPr/>
      <dgm:t>
        <a:bodyPr/>
        <a:lstStyle/>
        <a:p>
          <a:r>
            <a:rPr lang="fr-FR" dirty="0" smtClean="0"/>
            <a:t>Déroulement de la séance</a:t>
          </a:r>
          <a:endParaRPr lang="fr-FR" dirty="0"/>
        </a:p>
      </dgm:t>
    </dgm:pt>
    <dgm:pt modelId="{9E3D2861-BCC5-42B0-BF19-5E837A730724}" type="parTrans" cxnId="{2A22DE23-2206-466A-A541-5FC82C8066ED}">
      <dgm:prSet/>
      <dgm:spPr/>
      <dgm:t>
        <a:bodyPr/>
        <a:lstStyle/>
        <a:p>
          <a:endParaRPr lang="fr-FR"/>
        </a:p>
      </dgm:t>
    </dgm:pt>
    <dgm:pt modelId="{247B008E-9CC0-4AE4-B068-FD42EE0B3590}" type="sibTrans" cxnId="{2A22DE23-2206-466A-A541-5FC82C8066ED}">
      <dgm:prSet/>
      <dgm:spPr/>
      <dgm:t>
        <a:bodyPr/>
        <a:lstStyle/>
        <a:p>
          <a:endParaRPr lang="fr-FR"/>
        </a:p>
      </dgm:t>
    </dgm:pt>
    <dgm:pt modelId="{79C39624-F723-4A95-9EDB-6CC3788350E6}">
      <dgm:prSet/>
      <dgm:spPr/>
      <dgm:t>
        <a:bodyPr/>
        <a:lstStyle/>
        <a:p>
          <a:r>
            <a:rPr lang="fr-FR" dirty="0" smtClean="0"/>
            <a:t>À la fin de cette séance, vous serez capable d’utiliser un algorigramme pour concevoir le fonctionnement d’un système</a:t>
          </a:r>
          <a:endParaRPr lang="fr-FR" dirty="0"/>
        </a:p>
      </dgm:t>
    </dgm:pt>
    <dgm:pt modelId="{6E7E2300-FBBC-4415-AE0B-99681999DD6B}" type="parTrans" cxnId="{91A44981-3496-45E7-A582-DF7B4C2C3B63}">
      <dgm:prSet/>
      <dgm:spPr/>
      <dgm:t>
        <a:bodyPr/>
        <a:lstStyle/>
        <a:p>
          <a:endParaRPr lang="fr-FR"/>
        </a:p>
      </dgm:t>
    </dgm:pt>
    <dgm:pt modelId="{9A92B4D4-C23F-48A3-A500-CBC9B0B1993D}" type="sibTrans" cxnId="{91A44981-3496-45E7-A582-DF7B4C2C3B63}">
      <dgm:prSet/>
      <dgm:spPr/>
      <dgm:t>
        <a:bodyPr/>
        <a:lstStyle/>
        <a:p>
          <a:endParaRPr lang="fr-FR"/>
        </a:p>
      </dgm:t>
    </dgm:pt>
    <dgm:pt modelId="{80F42B43-E897-475B-8166-45A64A80DFB2}">
      <dgm:prSet/>
      <dgm:spPr/>
      <dgm:t>
        <a:bodyPr/>
        <a:lstStyle/>
        <a:p>
          <a:r>
            <a:rPr lang="fr-FR" b="0" dirty="0" smtClean="0"/>
            <a:t>Imaginer des solutions pour produire des objets et des éléments de programmes informatiques en réponse au besoin. </a:t>
          </a:r>
          <a:endParaRPr lang="fr-FR" b="0" dirty="0"/>
        </a:p>
      </dgm:t>
    </dgm:pt>
    <dgm:pt modelId="{7B3A69F6-D629-42C9-9728-C151FF2D1823}" type="parTrans" cxnId="{8513DB8C-B4CA-4CEB-BF86-0E3A616E6F3C}">
      <dgm:prSet/>
      <dgm:spPr/>
      <dgm:t>
        <a:bodyPr/>
        <a:lstStyle/>
        <a:p>
          <a:endParaRPr lang="fr-FR"/>
        </a:p>
      </dgm:t>
    </dgm:pt>
    <dgm:pt modelId="{3C26D8AF-6CB0-4314-B16C-890CFFFEC31A}" type="sibTrans" cxnId="{8513DB8C-B4CA-4CEB-BF86-0E3A616E6F3C}">
      <dgm:prSet/>
      <dgm:spPr/>
      <dgm:t>
        <a:bodyPr/>
        <a:lstStyle/>
        <a:p>
          <a:endParaRPr lang="fr-FR"/>
        </a:p>
      </dgm:t>
    </dgm:pt>
    <dgm:pt modelId="{0C5D9969-5C8E-4269-B0E6-4C505006F2BA}">
      <dgm:prSet/>
      <dgm:spPr/>
      <dgm:t>
        <a:bodyPr/>
        <a:lstStyle/>
        <a:p>
          <a:r>
            <a:rPr lang="fr-FR" dirty="0" smtClean="0"/>
            <a:t>Le fonctionnement d’écrit répond au cahier des charges</a:t>
          </a:r>
          <a:endParaRPr lang="fr-FR" dirty="0"/>
        </a:p>
      </dgm:t>
    </dgm:pt>
    <dgm:pt modelId="{F08C740D-ACDF-4813-AA0B-3580688170B3}" type="parTrans" cxnId="{DAE9321E-67A2-4FFD-979F-D2C8209977CD}">
      <dgm:prSet/>
      <dgm:spPr/>
      <dgm:t>
        <a:bodyPr/>
        <a:lstStyle/>
        <a:p>
          <a:endParaRPr lang="fr-FR"/>
        </a:p>
      </dgm:t>
    </dgm:pt>
    <dgm:pt modelId="{04996500-735D-4FC2-BD5A-666986C112D9}" type="sibTrans" cxnId="{DAE9321E-67A2-4FFD-979F-D2C8209977CD}">
      <dgm:prSet/>
      <dgm:spPr/>
      <dgm:t>
        <a:bodyPr/>
        <a:lstStyle/>
        <a:p>
          <a:endParaRPr lang="fr-FR"/>
        </a:p>
      </dgm:t>
    </dgm:pt>
    <dgm:pt modelId="{F88B0CD4-AA5C-4D06-BA72-84322A36983D}">
      <dgm:prSet/>
      <dgm:spPr/>
      <dgm:t>
        <a:bodyPr/>
        <a:lstStyle/>
        <a:p>
          <a:r>
            <a:rPr lang="fr-FR" dirty="0" smtClean="0"/>
            <a:t>Démonstration au tableau par le professeur.</a:t>
          </a:r>
          <a:endParaRPr lang="fr-FR" dirty="0"/>
        </a:p>
      </dgm:t>
    </dgm:pt>
    <dgm:pt modelId="{661736EC-20A8-4641-A449-31D1B3CAE13F}" type="parTrans" cxnId="{D71C05D1-541C-4C90-AEE1-EDEFEE7935C2}">
      <dgm:prSet/>
      <dgm:spPr/>
      <dgm:t>
        <a:bodyPr/>
        <a:lstStyle/>
        <a:p>
          <a:endParaRPr lang="fr-FR"/>
        </a:p>
      </dgm:t>
    </dgm:pt>
    <dgm:pt modelId="{6E77580E-CDB2-4663-B54C-0D220C2B37C7}" type="sibTrans" cxnId="{D71C05D1-541C-4C90-AEE1-EDEFEE7935C2}">
      <dgm:prSet/>
      <dgm:spPr/>
      <dgm:t>
        <a:bodyPr/>
        <a:lstStyle/>
        <a:p>
          <a:endParaRPr lang="fr-FR"/>
        </a:p>
      </dgm:t>
    </dgm:pt>
    <dgm:pt modelId="{9480B092-B853-42F4-A186-8AF075AD1188}">
      <dgm:prSet/>
      <dgm:spPr/>
      <dgm:t>
        <a:bodyPr/>
        <a:lstStyle/>
        <a:p>
          <a:r>
            <a:rPr lang="fr-FR" dirty="0" smtClean="0"/>
            <a:t>Application au projet</a:t>
          </a:r>
          <a:endParaRPr lang="fr-FR" dirty="0"/>
        </a:p>
      </dgm:t>
    </dgm:pt>
    <dgm:pt modelId="{78D6D4E4-BB75-4B56-9EDA-1FDF695F45B4}" type="parTrans" cxnId="{0FD36C66-F93B-4C0D-92BF-8C441C85B058}">
      <dgm:prSet/>
      <dgm:spPr/>
      <dgm:t>
        <a:bodyPr/>
        <a:lstStyle/>
        <a:p>
          <a:endParaRPr lang="fr-FR"/>
        </a:p>
      </dgm:t>
    </dgm:pt>
    <dgm:pt modelId="{492A44C8-C249-48F7-8954-D33796C85858}" type="sibTrans" cxnId="{0FD36C66-F93B-4C0D-92BF-8C441C85B058}">
      <dgm:prSet/>
      <dgm:spPr/>
      <dgm:t>
        <a:bodyPr/>
        <a:lstStyle/>
        <a:p>
          <a:endParaRPr lang="fr-FR"/>
        </a:p>
      </dgm:t>
    </dgm:pt>
    <dgm:pt modelId="{37530430-995B-4159-9DBA-B089F67D7F54}">
      <dgm:prSet/>
      <dgm:spPr/>
      <dgm:t>
        <a:bodyPr/>
        <a:lstStyle/>
        <a:p>
          <a:r>
            <a:rPr lang="fr-FR" dirty="0" smtClean="0"/>
            <a:t>Les formes de l’algorigramme sont respectées</a:t>
          </a:r>
          <a:endParaRPr lang="fr-FR" dirty="0"/>
        </a:p>
      </dgm:t>
    </dgm:pt>
    <dgm:pt modelId="{F4C4EA0E-AF27-42B5-A596-18DA4F7C8A3E}" type="parTrans" cxnId="{E92FFDBF-4F34-4A36-AD9E-DED0796A216E}">
      <dgm:prSet/>
      <dgm:spPr/>
      <dgm:t>
        <a:bodyPr/>
        <a:lstStyle/>
        <a:p>
          <a:endParaRPr lang="fr-FR"/>
        </a:p>
      </dgm:t>
    </dgm:pt>
    <dgm:pt modelId="{4F5F70F2-4090-43D7-AA6D-8BC7D63F58F1}" type="sibTrans" cxnId="{E92FFDBF-4F34-4A36-AD9E-DED0796A216E}">
      <dgm:prSet/>
      <dgm:spPr/>
      <dgm:t>
        <a:bodyPr/>
        <a:lstStyle/>
        <a:p>
          <a:endParaRPr lang="fr-FR"/>
        </a:p>
      </dgm:t>
    </dgm:pt>
    <dgm:pt modelId="{4AEE0418-AD93-4430-A9CF-DC258C2C4280}">
      <dgm:prSet/>
      <dgm:spPr/>
      <dgm:t>
        <a:bodyPr/>
        <a:lstStyle/>
        <a:p>
          <a:r>
            <a:rPr lang="fr-FR" dirty="0" smtClean="0"/>
            <a:t>L’algorigramme est placé dans le diaporama de projet</a:t>
          </a:r>
          <a:endParaRPr lang="fr-FR" dirty="0"/>
        </a:p>
      </dgm:t>
    </dgm:pt>
    <dgm:pt modelId="{7CC1C322-F57C-4306-9230-529D1F08D0D4}" type="parTrans" cxnId="{A85A2384-A4D5-4A0D-8280-7F0293590CB7}">
      <dgm:prSet/>
      <dgm:spPr/>
      <dgm:t>
        <a:bodyPr/>
        <a:lstStyle/>
        <a:p>
          <a:endParaRPr lang="fr-FR"/>
        </a:p>
      </dgm:t>
    </dgm:pt>
    <dgm:pt modelId="{FB718796-0BE8-48CD-9443-0276C2D19A72}" type="sibTrans" cxnId="{A85A2384-A4D5-4A0D-8280-7F0293590CB7}">
      <dgm:prSet/>
      <dgm:spPr/>
      <dgm:t>
        <a:bodyPr/>
        <a:lstStyle/>
        <a:p>
          <a:endParaRPr lang="fr-FR"/>
        </a:p>
      </dgm:t>
    </dgm:pt>
    <dgm:pt modelId="{F6ABF7BA-96E0-4F60-83E1-80335A4D3AD1}">
      <dgm:prSet/>
      <dgm:spPr/>
      <dgm:t>
        <a:bodyPr/>
        <a:lstStyle/>
        <a:p>
          <a:r>
            <a:rPr lang="fr-FR" dirty="0" smtClean="0"/>
            <a:t>Structuration de connaissances</a:t>
          </a:r>
          <a:endParaRPr lang="fr-FR" dirty="0"/>
        </a:p>
      </dgm:t>
    </dgm:pt>
    <dgm:pt modelId="{61F33FEB-469B-4065-A172-EE77F99937A1}" type="parTrans" cxnId="{3260167F-42D4-4ABC-A947-060DB1A876BF}">
      <dgm:prSet/>
      <dgm:spPr/>
      <dgm:t>
        <a:bodyPr/>
        <a:lstStyle/>
        <a:p>
          <a:endParaRPr lang="fr-FR"/>
        </a:p>
      </dgm:t>
    </dgm:pt>
    <dgm:pt modelId="{3F1BE2AF-37CD-4C28-A705-D3A2ED61F20F}" type="sibTrans" cxnId="{3260167F-42D4-4ABC-A947-060DB1A876BF}">
      <dgm:prSet/>
      <dgm:spPr/>
      <dgm:t>
        <a:bodyPr/>
        <a:lstStyle/>
        <a:p>
          <a:endParaRPr lang="fr-FR"/>
        </a:p>
      </dgm:t>
    </dgm:pt>
    <dgm:pt modelId="{2FB9FFAC-AE5B-4029-BBC7-1FA60AB9E94C}" type="pres">
      <dgm:prSet presAssocID="{BBDFF847-8304-4B5B-A6B6-0A6D21DB8A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6673B9-412A-4137-A2C1-A513B31E6DF3}" type="pres">
      <dgm:prSet presAssocID="{C335C9FC-DF11-4030-B94C-6CEC4DFE4DD1}" presName="parentLin" presStyleCnt="0"/>
      <dgm:spPr/>
      <dgm:t>
        <a:bodyPr/>
        <a:lstStyle/>
        <a:p>
          <a:endParaRPr lang="fr-FR"/>
        </a:p>
      </dgm:t>
    </dgm:pt>
    <dgm:pt modelId="{1D06DC1F-7105-4129-9EFB-910B5DB2ED7C}" type="pres">
      <dgm:prSet presAssocID="{C335C9FC-DF11-4030-B94C-6CEC4DFE4DD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1A21BF25-8AE7-4F32-BF97-7D1CECF13682}" type="pres">
      <dgm:prSet presAssocID="{C335C9FC-DF11-4030-B94C-6CEC4DFE4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218E9A-BE90-4E23-9147-BEB7BEFC26E0}" type="pres">
      <dgm:prSet presAssocID="{C335C9FC-DF11-4030-B94C-6CEC4DFE4DD1}" presName="negativeSpace" presStyleCnt="0"/>
      <dgm:spPr/>
      <dgm:t>
        <a:bodyPr/>
        <a:lstStyle/>
        <a:p>
          <a:endParaRPr lang="fr-FR"/>
        </a:p>
      </dgm:t>
    </dgm:pt>
    <dgm:pt modelId="{1957C9F3-766B-4C49-8A9F-B211ED55B99C}" type="pres">
      <dgm:prSet presAssocID="{C335C9FC-DF11-4030-B94C-6CEC4DFE4DD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9C955-467A-4F29-A69D-EE88A9A602E9}" type="pres">
      <dgm:prSet presAssocID="{52F9A76B-47BA-4393-952A-2E36B949EA59}" presName="spaceBetweenRectangles" presStyleCnt="0"/>
      <dgm:spPr/>
      <dgm:t>
        <a:bodyPr/>
        <a:lstStyle/>
        <a:p>
          <a:endParaRPr lang="fr-FR"/>
        </a:p>
      </dgm:t>
    </dgm:pt>
    <dgm:pt modelId="{7884613B-50C7-4A37-A378-2CCA2E956902}" type="pres">
      <dgm:prSet presAssocID="{13B51498-AD06-47B2-9CB4-8247B10D1103}" presName="parentLin" presStyleCnt="0"/>
      <dgm:spPr/>
      <dgm:t>
        <a:bodyPr/>
        <a:lstStyle/>
        <a:p>
          <a:endParaRPr lang="fr-FR"/>
        </a:p>
      </dgm:t>
    </dgm:pt>
    <dgm:pt modelId="{6B278022-C485-4FB1-9A8D-F93C70EE9526}" type="pres">
      <dgm:prSet presAssocID="{13B51498-AD06-47B2-9CB4-8247B10D1103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4BAD5FE4-3D27-4449-8944-7B2923C17224}" type="pres">
      <dgm:prSet presAssocID="{13B51498-AD06-47B2-9CB4-8247B10D110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B62B9D-6738-4C3E-9767-B43948463B6C}" type="pres">
      <dgm:prSet presAssocID="{13B51498-AD06-47B2-9CB4-8247B10D1103}" presName="negativeSpace" presStyleCnt="0"/>
      <dgm:spPr/>
      <dgm:t>
        <a:bodyPr/>
        <a:lstStyle/>
        <a:p>
          <a:endParaRPr lang="fr-FR"/>
        </a:p>
      </dgm:t>
    </dgm:pt>
    <dgm:pt modelId="{E9AF896A-8D6E-4A7A-A3EF-F2255CBCD082}" type="pres">
      <dgm:prSet presAssocID="{13B51498-AD06-47B2-9CB4-8247B10D110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84EAF6-A714-490A-8A18-C69D80869C8F}" type="pres">
      <dgm:prSet presAssocID="{4D2F1765-3D7B-4D11-B3CC-AFB770FC14D2}" presName="spaceBetweenRectangles" presStyleCnt="0"/>
      <dgm:spPr/>
      <dgm:t>
        <a:bodyPr/>
        <a:lstStyle/>
        <a:p>
          <a:endParaRPr lang="fr-FR"/>
        </a:p>
      </dgm:t>
    </dgm:pt>
    <dgm:pt modelId="{686382C5-50F8-444D-869D-17C1CD649A91}" type="pres">
      <dgm:prSet presAssocID="{6F359355-B5DB-4175-BAC5-179C51636FE2}" presName="parentLin" presStyleCnt="0"/>
      <dgm:spPr/>
      <dgm:t>
        <a:bodyPr/>
        <a:lstStyle/>
        <a:p>
          <a:endParaRPr lang="fr-FR"/>
        </a:p>
      </dgm:t>
    </dgm:pt>
    <dgm:pt modelId="{3DACCAA5-5C9E-40DB-8788-90A6BC48249B}" type="pres">
      <dgm:prSet presAssocID="{6F359355-B5DB-4175-BAC5-179C51636FE2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069B7AD3-ED68-456D-8EF7-9C2FB2C9BF3E}" type="pres">
      <dgm:prSet presAssocID="{6F359355-B5DB-4175-BAC5-179C51636F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C7204B-AD67-42B0-8702-4EEA3A04C571}" type="pres">
      <dgm:prSet presAssocID="{6F359355-B5DB-4175-BAC5-179C51636FE2}" presName="negativeSpace" presStyleCnt="0"/>
      <dgm:spPr/>
      <dgm:t>
        <a:bodyPr/>
        <a:lstStyle/>
        <a:p>
          <a:endParaRPr lang="fr-FR"/>
        </a:p>
      </dgm:t>
    </dgm:pt>
    <dgm:pt modelId="{21A96DBB-BAA7-4FA9-B3E9-B81DA888ADB4}" type="pres">
      <dgm:prSet presAssocID="{6F359355-B5DB-4175-BAC5-179C51636FE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73B8F-980F-44E9-A5E2-1D0790A8174A}" type="pres">
      <dgm:prSet presAssocID="{931CDD57-B00A-401B-801C-9842EB2A479B}" presName="spaceBetweenRectangles" presStyleCnt="0"/>
      <dgm:spPr/>
      <dgm:t>
        <a:bodyPr/>
        <a:lstStyle/>
        <a:p>
          <a:endParaRPr lang="fr-FR"/>
        </a:p>
      </dgm:t>
    </dgm:pt>
    <dgm:pt modelId="{36F3B2CE-2721-453F-89F3-1B3AE1EF0CC8}" type="pres">
      <dgm:prSet presAssocID="{B0FF1C25-4799-4107-BEDC-E618F8FA1E09}" presName="parentLin" presStyleCnt="0"/>
      <dgm:spPr/>
      <dgm:t>
        <a:bodyPr/>
        <a:lstStyle/>
        <a:p>
          <a:endParaRPr lang="fr-FR"/>
        </a:p>
      </dgm:t>
    </dgm:pt>
    <dgm:pt modelId="{46F9F021-25C7-424B-85F4-AA69DCB7D067}" type="pres">
      <dgm:prSet presAssocID="{B0FF1C25-4799-4107-BEDC-E618F8FA1E09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48088667-AB80-4672-B0F6-A9A97D99CAE0}" type="pres">
      <dgm:prSet presAssocID="{B0FF1C25-4799-4107-BEDC-E618F8FA1E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3FB85-8E83-41D6-8866-0963A048A79D}" type="pres">
      <dgm:prSet presAssocID="{B0FF1C25-4799-4107-BEDC-E618F8FA1E09}" presName="negativeSpace" presStyleCnt="0"/>
      <dgm:spPr/>
      <dgm:t>
        <a:bodyPr/>
        <a:lstStyle/>
        <a:p>
          <a:endParaRPr lang="fr-FR"/>
        </a:p>
      </dgm:t>
    </dgm:pt>
    <dgm:pt modelId="{EE3030F2-DEF7-47CD-9B64-C42CFE4272DC}" type="pres">
      <dgm:prSet presAssocID="{B0FF1C25-4799-4107-BEDC-E618F8FA1E0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D36C66-F93B-4C0D-92BF-8C441C85B058}" srcId="{B0FF1C25-4799-4107-BEDC-E618F8FA1E09}" destId="{9480B092-B853-42F4-A186-8AF075AD1188}" srcOrd="1" destOrd="0" parTransId="{78D6D4E4-BB75-4B56-9EDA-1FDF695F45B4}" sibTransId="{492A44C8-C249-48F7-8954-D33796C85858}"/>
    <dgm:cxn modelId="{3260167F-42D4-4ABC-A947-060DB1A876BF}" srcId="{B0FF1C25-4799-4107-BEDC-E618F8FA1E09}" destId="{F6ABF7BA-96E0-4F60-83E1-80335A4D3AD1}" srcOrd="2" destOrd="0" parTransId="{61F33FEB-469B-4065-A172-EE77F99937A1}" sibTransId="{3F1BE2AF-37CD-4C28-A705-D3A2ED61F20F}"/>
    <dgm:cxn modelId="{034DA9D4-BB65-4A29-A399-B39610CC48FA}" type="presOf" srcId="{F88B0CD4-AA5C-4D06-BA72-84322A36983D}" destId="{EE3030F2-DEF7-47CD-9B64-C42CFE4272DC}" srcOrd="0" destOrd="0" presId="urn:microsoft.com/office/officeart/2005/8/layout/list1"/>
    <dgm:cxn modelId="{8513DB8C-B4CA-4CEB-BF86-0E3A616E6F3C}" srcId="{C335C9FC-DF11-4030-B94C-6CEC4DFE4DD1}" destId="{80F42B43-E897-475B-8166-45A64A80DFB2}" srcOrd="0" destOrd="0" parTransId="{7B3A69F6-D629-42C9-9728-C151FF2D1823}" sibTransId="{3C26D8AF-6CB0-4314-B16C-890CFFFEC31A}"/>
    <dgm:cxn modelId="{A85A2384-A4D5-4A0D-8280-7F0293590CB7}" srcId="{6F359355-B5DB-4175-BAC5-179C51636FE2}" destId="{4AEE0418-AD93-4430-A9CF-DC258C2C4280}" srcOrd="2" destOrd="0" parTransId="{7CC1C322-F57C-4306-9230-529D1F08D0D4}" sibTransId="{FB718796-0BE8-48CD-9443-0276C2D19A72}"/>
    <dgm:cxn modelId="{9A3CD5C9-D360-44A6-9AC7-E4546ABCAE19}" type="presOf" srcId="{6F359355-B5DB-4175-BAC5-179C51636FE2}" destId="{3DACCAA5-5C9E-40DB-8788-90A6BC48249B}" srcOrd="0" destOrd="0" presId="urn:microsoft.com/office/officeart/2005/8/layout/list1"/>
    <dgm:cxn modelId="{C8549667-E209-4D7F-922E-3E54AF782928}" type="presOf" srcId="{4AEE0418-AD93-4430-A9CF-DC258C2C4280}" destId="{21A96DBB-BAA7-4FA9-B3E9-B81DA888ADB4}" srcOrd="0" destOrd="2" presId="urn:microsoft.com/office/officeart/2005/8/layout/list1"/>
    <dgm:cxn modelId="{E92FFDBF-4F34-4A36-AD9E-DED0796A216E}" srcId="{6F359355-B5DB-4175-BAC5-179C51636FE2}" destId="{37530430-995B-4159-9DBA-B089F67D7F54}" srcOrd="1" destOrd="0" parTransId="{F4C4EA0E-AF27-42B5-A596-18DA4F7C8A3E}" sibTransId="{4F5F70F2-4090-43D7-AA6D-8BC7D63F58F1}"/>
    <dgm:cxn modelId="{7E1423A6-76F2-4FB6-BD79-B69A11BC3401}" type="presOf" srcId="{B0FF1C25-4799-4107-BEDC-E618F8FA1E09}" destId="{46F9F021-25C7-424B-85F4-AA69DCB7D067}" srcOrd="0" destOrd="0" presId="urn:microsoft.com/office/officeart/2005/8/layout/list1"/>
    <dgm:cxn modelId="{D48475C0-57EE-41D1-A3C2-D39E39560299}" type="presOf" srcId="{13B51498-AD06-47B2-9CB4-8247B10D1103}" destId="{6B278022-C485-4FB1-9A8D-F93C70EE9526}" srcOrd="0" destOrd="0" presId="urn:microsoft.com/office/officeart/2005/8/layout/list1"/>
    <dgm:cxn modelId="{EB5823B2-5456-49BC-8109-261EB5A289F6}" type="presOf" srcId="{37530430-995B-4159-9DBA-B089F67D7F54}" destId="{21A96DBB-BAA7-4FA9-B3E9-B81DA888ADB4}" srcOrd="0" destOrd="1" presId="urn:microsoft.com/office/officeart/2005/8/layout/list1"/>
    <dgm:cxn modelId="{91A44981-3496-45E7-A582-DF7B4C2C3B63}" srcId="{13B51498-AD06-47B2-9CB4-8247B10D1103}" destId="{79C39624-F723-4A95-9EDB-6CC3788350E6}" srcOrd="0" destOrd="0" parTransId="{6E7E2300-FBBC-4415-AE0B-99681999DD6B}" sibTransId="{9A92B4D4-C23F-48A3-A500-CBC9B0B1993D}"/>
    <dgm:cxn modelId="{8F6F68D2-ABED-428C-85F8-514275E8B692}" type="presOf" srcId="{13B51498-AD06-47B2-9CB4-8247B10D1103}" destId="{4BAD5FE4-3D27-4449-8944-7B2923C17224}" srcOrd="1" destOrd="0" presId="urn:microsoft.com/office/officeart/2005/8/layout/list1"/>
    <dgm:cxn modelId="{15CF5BF8-B2CE-4F79-9D50-B52CCF137C2A}" type="presOf" srcId="{6F359355-B5DB-4175-BAC5-179C51636FE2}" destId="{069B7AD3-ED68-456D-8EF7-9C2FB2C9BF3E}" srcOrd="1" destOrd="0" presId="urn:microsoft.com/office/officeart/2005/8/layout/list1"/>
    <dgm:cxn modelId="{444D9B3C-CF2F-4163-9AED-35DF7CBAA7AF}" srcId="{BBDFF847-8304-4B5B-A6B6-0A6D21DB8A6C}" destId="{C335C9FC-DF11-4030-B94C-6CEC4DFE4DD1}" srcOrd="0" destOrd="0" parTransId="{CBDE4A60-7177-42F9-A1B9-68E43BA3EC57}" sibTransId="{52F9A76B-47BA-4393-952A-2E36B949EA59}"/>
    <dgm:cxn modelId="{C71ED151-8D9E-407E-88AA-0B26A17DA6C8}" type="presOf" srcId="{80F42B43-E897-475B-8166-45A64A80DFB2}" destId="{1957C9F3-766B-4C49-8A9F-B211ED55B99C}" srcOrd="0" destOrd="0" presId="urn:microsoft.com/office/officeart/2005/8/layout/list1"/>
    <dgm:cxn modelId="{150623D5-7DEC-4124-88F5-0269D2CDD690}" type="presOf" srcId="{F6ABF7BA-96E0-4F60-83E1-80335A4D3AD1}" destId="{EE3030F2-DEF7-47CD-9B64-C42CFE4272DC}" srcOrd="0" destOrd="2" presId="urn:microsoft.com/office/officeart/2005/8/layout/list1"/>
    <dgm:cxn modelId="{DAE9321E-67A2-4FFD-979F-D2C8209977CD}" srcId="{6F359355-B5DB-4175-BAC5-179C51636FE2}" destId="{0C5D9969-5C8E-4269-B0E6-4C505006F2BA}" srcOrd="0" destOrd="0" parTransId="{F08C740D-ACDF-4813-AA0B-3580688170B3}" sibTransId="{04996500-735D-4FC2-BD5A-666986C112D9}"/>
    <dgm:cxn modelId="{63D7099F-9A32-44FD-92E9-D45D875E5662}" srcId="{BBDFF847-8304-4B5B-A6B6-0A6D21DB8A6C}" destId="{6F359355-B5DB-4175-BAC5-179C51636FE2}" srcOrd="2" destOrd="0" parTransId="{ED11254F-0E09-4A49-96AC-DD39A5ADE574}" sibTransId="{931CDD57-B00A-401B-801C-9842EB2A479B}"/>
    <dgm:cxn modelId="{B8AE1676-7A7F-4AC3-A772-9B372ACBFA64}" type="presOf" srcId="{BBDFF847-8304-4B5B-A6B6-0A6D21DB8A6C}" destId="{2FB9FFAC-AE5B-4029-BBC7-1FA60AB9E94C}" srcOrd="0" destOrd="0" presId="urn:microsoft.com/office/officeart/2005/8/layout/list1"/>
    <dgm:cxn modelId="{32EFD1E1-5F73-46A0-A962-0C171AD59D1E}" type="presOf" srcId="{9480B092-B853-42F4-A186-8AF075AD1188}" destId="{EE3030F2-DEF7-47CD-9B64-C42CFE4272DC}" srcOrd="0" destOrd="1" presId="urn:microsoft.com/office/officeart/2005/8/layout/list1"/>
    <dgm:cxn modelId="{2A22DE23-2206-466A-A541-5FC82C8066ED}" srcId="{BBDFF847-8304-4B5B-A6B6-0A6D21DB8A6C}" destId="{B0FF1C25-4799-4107-BEDC-E618F8FA1E09}" srcOrd="3" destOrd="0" parTransId="{9E3D2861-BCC5-42B0-BF19-5E837A730724}" sibTransId="{247B008E-9CC0-4AE4-B068-FD42EE0B3590}"/>
    <dgm:cxn modelId="{3A563765-0489-464B-B4BD-709F9098716A}" type="presOf" srcId="{0C5D9969-5C8E-4269-B0E6-4C505006F2BA}" destId="{21A96DBB-BAA7-4FA9-B3E9-B81DA888ADB4}" srcOrd="0" destOrd="0" presId="urn:microsoft.com/office/officeart/2005/8/layout/list1"/>
    <dgm:cxn modelId="{D71C05D1-541C-4C90-AEE1-EDEFEE7935C2}" srcId="{B0FF1C25-4799-4107-BEDC-E618F8FA1E09}" destId="{F88B0CD4-AA5C-4D06-BA72-84322A36983D}" srcOrd="0" destOrd="0" parTransId="{661736EC-20A8-4641-A449-31D1B3CAE13F}" sibTransId="{6E77580E-CDB2-4663-B54C-0D220C2B37C7}"/>
    <dgm:cxn modelId="{06F7D903-5F60-4F27-9BD2-AE1B3082652B}" type="presOf" srcId="{C335C9FC-DF11-4030-B94C-6CEC4DFE4DD1}" destId="{1A21BF25-8AE7-4F32-BF97-7D1CECF13682}" srcOrd="1" destOrd="0" presId="urn:microsoft.com/office/officeart/2005/8/layout/list1"/>
    <dgm:cxn modelId="{5952FDB0-65F8-401A-8B14-A3570C2F9D58}" type="presOf" srcId="{79C39624-F723-4A95-9EDB-6CC3788350E6}" destId="{E9AF896A-8D6E-4A7A-A3EF-F2255CBCD082}" srcOrd="0" destOrd="0" presId="urn:microsoft.com/office/officeart/2005/8/layout/list1"/>
    <dgm:cxn modelId="{94799B8D-D313-4E80-BA97-3E10527C3525}" type="presOf" srcId="{B0FF1C25-4799-4107-BEDC-E618F8FA1E09}" destId="{48088667-AB80-4672-B0F6-A9A97D99CAE0}" srcOrd="1" destOrd="0" presId="urn:microsoft.com/office/officeart/2005/8/layout/list1"/>
    <dgm:cxn modelId="{4DE3FA47-B78C-4D8E-B4F7-B19FFD2C7431}" type="presOf" srcId="{C335C9FC-DF11-4030-B94C-6CEC4DFE4DD1}" destId="{1D06DC1F-7105-4129-9EFB-910B5DB2ED7C}" srcOrd="0" destOrd="0" presId="urn:microsoft.com/office/officeart/2005/8/layout/list1"/>
    <dgm:cxn modelId="{33C5CC1A-AD35-4939-9722-93ABB080CCB8}" srcId="{BBDFF847-8304-4B5B-A6B6-0A6D21DB8A6C}" destId="{13B51498-AD06-47B2-9CB4-8247B10D1103}" srcOrd="1" destOrd="0" parTransId="{8EC4E739-BBC8-47C6-A559-BB57C0D05773}" sibTransId="{4D2F1765-3D7B-4D11-B3CC-AFB770FC14D2}"/>
    <dgm:cxn modelId="{20AF854B-2326-413B-95E4-93DF3AEFEBDD}" type="presParOf" srcId="{2FB9FFAC-AE5B-4029-BBC7-1FA60AB9E94C}" destId="{136673B9-412A-4137-A2C1-A513B31E6DF3}" srcOrd="0" destOrd="0" presId="urn:microsoft.com/office/officeart/2005/8/layout/list1"/>
    <dgm:cxn modelId="{94957D01-588B-46AC-83BC-96CD392EF826}" type="presParOf" srcId="{136673B9-412A-4137-A2C1-A513B31E6DF3}" destId="{1D06DC1F-7105-4129-9EFB-910B5DB2ED7C}" srcOrd="0" destOrd="0" presId="urn:microsoft.com/office/officeart/2005/8/layout/list1"/>
    <dgm:cxn modelId="{6205B080-F31C-4A28-8D0D-A9855D532E45}" type="presParOf" srcId="{136673B9-412A-4137-A2C1-A513B31E6DF3}" destId="{1A21BF25-8AE7-4F32-BF97-7D1CECF13682}" srcOrd="1" destOrd="0" presId="urn:microsoft.com/office/officeart/2005/8/layout/list1"/>
    <dgm:cxn modelId="{96D65FA0-12A7-4488-999C-EA740E7E54A9}" type="presParOf" srcId="{2FB9FFAC-AE5B-4029-BBC7-1FA60AB9E94C}" destId="{DE218E9A-BE90-4E23-9147-BEB7BEFC26E0}" srcOrd="1" destOrd="0" presId="urn:microsoft.com/office/officeart/2005/8/layout/list1"/>
    <dgm:cxn modelId="{C9602A75-C4E9-4A5D-82F9-60D3E6748EA1}" type="presParOf" srcId="{2FB9FFAC-AE5B-4029-BBC7-1FA60AB9E94C}" destId="{1957C9F3-766B-4C49-8A9F-B211ED55B99C}" srcOrd="2" destOrd="0" presId="urn:microsoft.com/office/officeart/2005/8/layout/list1"/>
    <dgm:cxn modelId="{BFFB0C1F-DD8B-4668-8137-C274F56DC18B}" type="presParOf" srcId="{2FB9FFAC-AE5B-4029-BBC7-1FA60AB9E94C}" destId="{2DB9C955-467A-4F29-A69D-EE88A9A602E9}" srcOrd="3" destOrd="0" presId="urn:microsoft.com/office/officeart/2005/8/layout/list1"/>
    <dgm:cxn modelId="{AFCEE565-54AB-49CA-A315-73D6B2C36A09}" type="presParOf" srcId="{2FB9FFAC-AE5B-4029-BBC7-1FA60AB9E94C}" destId="{7884613B-50C7-4A37-A378-2CCA2E956902}" srcOrd="4" destOrd="0" presId="urn:microsoft.com/office/officeart/2005/8/layout/list1"/>
    <dgm:cxn modelId="{96EBF28A-91DE-42EC-8FB0-06DEF229D19D}" type="presParOf" srcId="{7884613B-50C7-4A37-A378-2CCA2E956902}" destId="{6B278022-C485-4FB1-9A8D-F93C70EE9526}" srcOrd="0" destOrd="0" presId="urn:microsoft.com/office/officeart/2005/8/layout/list1"/>
    <dgm:cxn modelId="{7B48E0D6-12D4-4BAC-A6CF-B715B3CC24B3}" type="presParOf" srcId="{7884613B-50C7-4A37-A378-2CCA2E956902}" destId="{4BAD5FE4-3D27-4449-8944-7B2923C17224}" srcOrd="1" destOrd="0" presId="urn:microsoft.com/office/officeart/2005/8/layout/list1"/>
    <dgm:cxn modelId="{78900FF5-FDCC-41A7-8989-86FFB03F74D9}" type="presParOf" srcId="{2FB9FFAC-AE5B-4029-BBC7-1FA60AB9E94C}" destId="{40B62B9D-6738-4C3E-9767-B43948463B6C}" srcOrd="5" destOrd="0" presId="urn:microsoft.com/office/officeart/2005/8/layout/list1"/>
    <dgm:cxn modelId="{659EDE58-F40C-4909-A2A4-EF3C3B2C5447}" type="presParOf" srcId="{2FB9FFAC-AE5B-4029-BBC7-1FA60AB9E94C}" destId="{E9AF896A-8D6E-4A7A-A3EF-F2255CBCD082}" srcOrd="6" destOrd="0" presId="urn:microsoft.com/office/officeart/2005/8/layout/list1"/>
    <dgm:cxn modelId="{4736BFC5-D2F3-48CE-B851-6EEF3D552850}" type="presParOf" srcId="{2FB9FFAC-AE5B-4029-BBC7-1FA60AB9E94C}" destId="{2084EAF6-A714-490A-8A18-C69D80869C8F}" srcOrd="7" destOrd="0" presId="urn:microsoft.com/office/officeart/2005/8/layout/list1"/>
    <dgm:cxn modelId="{C39FDA2D-AC33-42CE-9110-6289B51CD496}" type="presParOf" srcId="{2FB9FFAC-AE5B-4029-BBC7-1FA60AB9E94C}" destId="{686382C5-50F8-444D-869D-17C1CD649A91}" srcOrd="8" destOrd="0" presId="urn:microsoft.com/office/officeart/2005/8/layout/list1"/>
    <dgm:cxn modelId="{3DA6ACE4-FF6D-4F65-AC32-79D2E4489D88}" type="presParOf" srcId="{686382C5-50F8-444D-869D-17C1CD649A91}" destId="{3DACCAA5-5C9E-40DB-8788-90A6BC48249B}" srcOrd="0" destOrd="0" presId="urn:microsoft.com/office/officeart/2005/8/layout/list1"/>
    <dgm:cxn modelId="{FBE55214-5D8E-40E4-8B70-C48B3DF6F408}" type="presParOf" srcId="{686382C5-50F8-444D-869D-17C1CD649A91}" destId="{069B7AD3-ED68-456D-8EF7-9C2FB2C9BF3E}" srcOrd="1" destOrd="0" presId="urn:microsoft.com/office/officeart/2005/8/layout/list1"/>
    <dgm:cxn modelId="{5B24EC80-3B2B-4245-9B67-AA47DAC17228}" type="presParOf" srcId="{2FB9FFAC-AE5B-4029-BBC7-1FA60AB9E94C}" destId="{94C7204B-AD67-42B0-8702-4EEA3A04C571}" srcOrd="9" destOrd="0" presId="urn:microsoft.com/office/officeart/2005/8/layout/list1"/>
    <dgm:cxn modelId="{CFD17A5D-12B4-413E-AEF9-4AC17DEFB1FC}" type="presParOf" srcId="{2FB9FFAC-AE5B-4029-BBC7-1FA60AB9E94C}" destId="{21A96DBB-BAA7-4FA9-B3E9-B81DA888ADB4}" srcOrd="10" destOrd="0" presId="urn:microsoft.com/office/officeart/2005/8/layout/list1"/>
    <dgm:cxn modelId="{9FEF5BD7-5EA8-4A5B-A783-0AE6609504ED}" type="presParOf" srcId="{2FB9FFAC-AE5B-4029-BBC7-1FA60AB9E94C}" destId="{C4473B8F-980F-44E9-A5E2-1D0790A8174A}" srcOrd="11" destOrd="0" presId="urn:microsoft.com/office/officeart/2005/8/layout/list1"/>
    <dgm:cxn modelId="{708774BD-9DC4-4CBD-AA59-3E1AF9DB45A0}" type="presParOf" srcId="{2FB9FFAC-AE5B-4029-BBC7-1FA60AB9E94C}" destId="{36F3B2CE-2721-453F-89F3-1B3AE1EF0CC8}" srcOrd="12" destOrd="0" presId="urn:microsoft.com/office/officeart/2005/8/layout/list1"/>
    <dgm:cxn modelId="{96C7EC9F-8F0E-4856-AE25-20B200CFE69C}" type="presParOf" srcId="{36F3B2CE-2721-453F-89F3-1B3AE1EF0CC8}" destId="{46F9F021-25C7-424B-85F4-AA69DCB7D067}" srcOrd="0" destOrd="0" presId="urn:microsoft.com/office/officeart/2005/8/layout/list1"/>
    <dgm:cxn modelId="{79382ED7-C4D3-40E1-BF11-C7B42EF31413}" type="presParOf" srcId="{36F3B2CE-2721-453F-89F3-1B3AE1EF0CC8}" destId="{48088667-AB80-4672-B0F6-A9A97D99CAE0}" srcOrd="1" destOrd="0" presId="urn:microsoft.com/office/officeart/2005/8/layout/list1"/>
    <dgm:cxn modelId="{A0476676-096C-4855-AAE7-7015AE39CCE3}" type="presParOf" srcId="{2FB9FFAC-AE5B-4029-BBC7-1FA60AB9E94C}" destId="{1363FB85-8E83-41D6-8866-0963A048A79D}" srcOrd="13" destOrd="0" presId="urn:microsoft.com/office/officeart/2005/8/layout/list1"/>
    <dgm:cxn modelId="{ED8F2761-497D-491D-8E60-CE647DE96D67}" type="presParOf" srcId="{2FB9FFAC-AE5B-4029-BBC7-1FA60AB9E94C}" destId="{EE3030F2-DEF7-47CD-9B64-C42CFE4272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00DF42-B79E-4266-85F4-70B3C2666694}">
      <dsp:nvSpPr>
        <dsp:cNvPr id="0" name=""/>
        <dsp:cNvSpPr/>
      </dsp:nvSpPr>
      <dsp:spPr>
        <a:xfrm>
          <a:off x="0" y="23180"/>
          <a:ext cx="8269355" cy="120433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1188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Fonctionnement</a:t>
          </a:r>
          <a:endParaRPr lang="fr-FR" sz="2300" kern="1200" dirty="0"/>
        </a:p>
      </dsp:txBody>
      <dsp:txXfrm>
        <a:off x="0" y="324263"/>
        <a:ext cx="7968272" cy="602167"/>
      </dsp:txXfrm>
    </dsp:sp>
    <dsp:sp modelId="{22F9F532-EA50-413E-ABEA-0656CECEBFF1}">
      <dsp:nvSpPr>
        <dsp:cNvPr id="0" name=""/>
        <dsp:cNvSpPr/>
      </dsp:nvSpPr>
      <dsp:spPr>
        <a:xfrm>
          <a:off x="0" y="951894"/>
          <a:ext cx="2546961" cy="23199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Quelles seront les étapes de fonctionnement de votre système ? </a:t>
          </a:r>
          <a:endParaRPr lang="fr-FR" sz="2300" kern="1200" dirty="0"/>
        </a:p>
      </dsp:txBody>
      <dsp:txXfrm>
        <a:off x="0" y="951894"/>
        <a:ext cx="2546961" cy="2319989"/>
      </dsp:txXfrm>
    </dsp:sp>
    <dsp:sp modelId="{C9E7EFE1-3F2D-4A94-85CD-A90FF43EE7B7}">
      <dsp:nvSpPr>
        <dsp:cNvPr id="0" name=""/>
        <dsp:cNvSpPr/>
      </dsp:nvSpPr>
      <dsp:spPr>
        <a:xfrm>
          <a:off x="2546961" y="424624"/>
          <a:ext cx="5722393" cy="120433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1188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Composition</a:t>
          </a:r>
          <a:endParaRPr lang="fr-FR" sz="2300" kern="1200" dirty="0"/>
        </a:p>
      </dsp:txBody>
      <dsp:txXfrm>
        <a:off x="2546961" y="725707"/>
        <a:ext cx="5421310" cy="602167"/>
      </dsp:txXfrm>
    </dsp:sp>
    <dsp:sp modelId="{7EFB98C0-8C91-4E6B-A1ED-FDD2CDC00D3E}">
      <dsp:nvSpPr>
        <dsp:cNvPr id="0" name=""/>
        <dsp:cNvSpPr/>
      </dsp:nvSpPr>
      <dsp:spPr>
        <a:xfrm>
          <a:off x="2546961" y="1353339"/>
          <a:ext cx="2546961" cy="23199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Quels composants réaliseront les tâches que le système doit accomplir ?</a:t>
          </a:r>
          <a:endParaRPr lang="fr-FR" sz="2300" kern="1200" dirty="0"/>
        </a:p>
      </dsp:txBody>
      <dsp:txXfrm>
        <a:off x="2546961" y="1353339"/>
        <a:ext cx="2546961" cy="2319989"/>
      </dsp:txXfrm>
    </dsp:sp>
    <dsp:sp modelId="{436E716D-1F46-49C7-9F3C-75B52645F385}">
      <dsp:nvSpPr>
        <dsp:cNvPr id="0" name=""/>
        <dsp:cNvSpPr/>
      </dsp:nvSpPr>
      <dsp:spPr>
        <a:xfrm>
          <a:off x="5093922" y="826069"/>
          <a:ext cx="3175432" cy="120433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1188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Programmation</a:t>
          </a:r>
          <a:endParaRPr lang="fr-FR" sz="2300" kern="1200" dirty="0"/>
        </a:p>
      </dsp:txBody>
      <dsp:txXfrm>
        <a:off x="5093922" y="1127152"/>
        <a:ext cx="2874349" cy="602167"/>
      </dsp:txXfrm>
    </dsp:sp>
    <dsp:sp modelId="{9A3F664D-4314-4DB9-AD86-A509BCE9B0B7}">
      <dsp:nvSpPr>
        <dsp:cNvPr id="0" name=""/>
        <dsp:cNvSpPr/>
      </dsp:nvSpPr>
      <dsp:spPr>
        <a:xfrm>
          <a:off x="5093922" y="1754783"/>
          <a:ext cx="2546961" cy="22860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Programmation du système</a:t>
          </a:r>
          <a:endParaRPr lang="fr-FR" sz="2300" kern="1200" dirty="0"/>
        </a:p>
      </dsp:txBody>
      <dsp:txXfrm>
        <a:off x="5093922" y="1754783"/>
        <a:ext cx="2546961" cy="2286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7C9F3-766B-4C49-8A9F-B211ED55B99C}">
      <dsp:nvSpPr>
        <dsp:cNvPr id="0" name=""/>
        <dsp:cNvSpPr/>
      </dsp:nvSpPr>
      <dsp:spPr>
        <a:xfrm>
          <a:off x="0" y="277681"/>
          <a:ext cx="8333682" cy="850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b="0" kern="1200" dirty="0" smtClean="0"/>
            <a:t>Imaginer des solutions pour produire des objets et des éléments de programmes informatiques en réponse au besoin. </a:t>
          </a:r>
          <a:endParaRPr lang="fr-FR" sz="1500" b="0" kern="1200" dirty="0"/>
        </a:p>
      </dsp:txBody>
      <dsp:txXfrm>
        <a:off x="0" y="277681"/>
        <a:ext cx="8333682" cy="850500"/>
      </dsp:txXfrm>
    </dsp:sp>
    <dsp:sp modelId="{1A21BF25-8AE7-4F32-BF97-7D1CECF13682}">
      <dsp:nvSpPr>
        <dsp:cNvPr id="0" name=""/>
        <dsp:cNvSpPr/>
      </dsp:nvSpPr>
      <dsp:spPr>
        <a:xfrm>
          <a:off x="416684" y="56281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Objectif(s) d’apprentissage</a:t>
          </a:r>
          <a:endParaRPr lang="fr-FR" sz="1500" kern="1200" dirty="0"/>
        </a:p>
      </dsp:txBody>
      <dsp:txXfrm>
        <a:off x="438300" y="77897"/>
        <a:ext cx="5790345" cy="399568"/>
      </dsp:txXfrm>
    </dsp:sp>
    <dsp:sp modelId="{E9AF896A-8D6E-4A7A-A3EF-F2255CBCD082}">
      <dsp:nvSpPr>
        <dsp:cNvPr id="0" name=""/>
        <dsp:cNvSpPr/>
      </dsp:nvSpPr>
      <dsp:spPr>
        <a:xfrm>
          <a:off x="0" y="1430581"/>
          <a:ext cx="8333682" cy="850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À la fin de cette séance, vous serez capable d’utiliser un algorigramme pour concevoir le fonctionnement d’un système</a:t>
          </a:r>
          <a:endParaRPr lang="fr-FR" sz="1500" kern="1200" dirty="0"/>
        </a:p>
      </dsp:txBody>
      <dsp:txXfrm>
        <a:off x="0" y="1430581"/>
        <a:ext cx="8333682" cy="850500"/>
      </dsp:txXfrm>
    </dsp:sp>
    <dsp:sp modelId="{4BAD5FE4-3D27-4449-8944-7B2923C17224}">
      <dsp:nvSpPr>
        <dsp:cNvPr id="0" name=""/>
        <dsp:cNvSpPr/>
      </dsp:nvSpPr>
      <dsp:spPr>
        <a:xfrm>
          <a:off x="416684" y="1209181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Résultat(s) attendu(s)</a:t>
          </a:r>
          <a:endParaRPr lang="fr-FR" sz="1500" kern="1200" dirty="0"/>
        </a:p>
      </dsp:txBody>
      <dsp:txXfrm>
        <a:off x="438300" y="1230797"/>
        <a:ext cx="5790345" cy="399568"/>
      </dsp:txXfrm>
    </dsp:sp>
    <dsp:sp modelId="{21A96DBB-BAA7-4FA9-B3E9-B81DA888ADB4}">
      <dsp:nvSpPr>
        <dsp:cNvPr id="0" name=""/>
        <dsp:cNvSpPr/>
      </dsp:nvSpPr>
      <dsp:spPr>
        <a:xfrm>
          <a:off x="0" y="2583481"/>
          <a:ext cx="8333682" cy="113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Le fonctionnement d’écrit répond au cahier des charges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Les formes de l’algorigramme sont respectées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L’algorigramme est placé dans le diaporama de projet</a:t>
          </a:r>
          <a:endParaRPr lang="fr-FR" sz="1500" kern="1200" dirty="0"/>
        </a:p>
      </dsp:txBody>
      <dsp:txXfrm>
        <a:off x="0" y="2583481"/>
        <a:ext cx="8333682" cy="1134000"/>
      </dsp:txXfrm>
    </dsp:sp>
    <dsp:sp modelId="{069B7AD3-ED68-456D-8EF7-9C2FB2C9BF3E}">
      <dsp:nvSpPr>
        <dsp:cNvPr id="0" name=""/>
        <dsp:cNvSpPr/>
      </dsp:nvSpPr>
      <dsp:spPr>
        <a:xfrm>
          <a:off x="416684" y="2362082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Critères de réussite</a:t>
          </a:r>
          <a:endParaRPr lang="fr-FR" sz="1500" kern="1200" dirty="0"/>
        </a:p>
      </dsp:txBody>
      <dsp:txXfrm>
        <a:off x="438300" y="2383698"/>
        <a:ext cx="5790345" cy="399568"/>
      </dsp:txXfrm>
    </dsp:sp>
    <dsp:sp modelId="{EE3030F2-DEF7-47CD-9B64-C42CFE4272DC}">
      <dsp:nvSpPr>
        <dsp:cNvPr id="0" name=""/>
        <dsp:cNvSpPr/>
      </dsp:nvSpPr>
      <dsp:spPr>
        <a:xfrm>
          <a:off x="0" y="4019882"/>
          <a:ext cx="8333682" cy="113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Démonstration au tableau par le professeur.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Application au projet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Structuration de connaissances</a:t>
          </a:r>
          <a:endParaRPr lang="fr-FR" sz="1500" kern="1200" dirty="0"/>
        </a:p>
      </dsp:txBody>
      <dsp:txXfrm>
        <a:off x="0" y="4019882"/>
        <a:ext cx="8333682" cy="1134000"/>
      </dsp:txXfrm>
    </dsp:sp>
    <dsp:sp modelId="{48088667-AB80-4672-B0F6-A9A97D99CAE0}">
      <dsp:nvSpPr>
        <dsp:cNvPr id="0" name=""/>
        <dsp:cNvSpPr/>
      </dsp:nvSpPr>
      <dsp:spPr>
        <a:xfrm>
          <a:off x="416684" y="3798482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Déroulement de la séance</a:t>
          </a:r>
          <a:endParaRPr lang="fr-FR" sz="1500" kern="1200" dirty="0"/>
        </a:p>
      </dsp:txBody>
      <dsp:txXfrm>
        <a:off x="438300" y="3820098"/>
        <a:ext cx="5790345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D676D-4AFC-49EC-8926-D42D6C09655B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A751-E864-494A-A9A6-5324275C3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5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Faire la démonstration de diagrams.net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1A751-E864-494A-A9A6-5324275C33D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98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33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20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28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2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16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66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43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26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6F62-B97E-45C1-AA85-72ABCAD74B96}" type="datetimeFigureOut">
              <a:rPr lang="fr-FR" smtClean="0"/>
              <a:t>28/11/2023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334AA-DA78-4AA5-B872-1619C6B1C9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96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p.diagram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02450" y="121196"/>
            <a:ext cx="2339102" cy="584775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Séquence </a:t>
            </a:r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23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792235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Conception de la partie électronique et du programme</a:t>
            </a:r>
            <a:endParaRPr lang="fr-FR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97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17275" y="2565113"/>
            <a:ext cx="5715002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Introduction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8138" y="2072670"/>
            <a:ext cx="80175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Nous connaissons maintenant la fonction de l’objet et les éléments de son environnement qui influeront dans son </a:t>
            </a:r>
            <a:r>
              <a:rPr lang="fr-FR" sz="2400" dirty="0" smtClean="0"/>
              <a:t>fonctionnement</a:t>
            </a:r>
            <a:r>
              <a:rPr lang="fr-FR" sz="2400" dirty="0"/>
              <a:t> </a:t>
            </a:r>
            <a:r>
              <a:rPr lang="fr-FR" sz="2400" dirty="0" smtClean="0"/>
              <a:t>: nous pouvons donc passer à la conception de la partie électronique et de son programme.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2417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17275" y="2565113"/>
            <a:ext cx="5715002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Plan de la séquence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23432660"/>
              </p:ext>
            </p:extLst>
          </p:nvPr>
        </p:nvGraphicFramePr>
        <p:xfrm>
          <a:off x="662609" y="825500"/>
          <a:ext cx="826935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93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71105" y="121196"/>
            <a:ext cx="4201792" cy="584775"/>
          </a:xfrm>
          <a:prstGeom prst="rect">
            <a:avLst/>
          </a:prstGeom>
          <a:noFill/>
        </p:spPr>
        <p:txBody>
          <a:bodyPr wrap="non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Séquence 23 – séance 1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792235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Quelles seront les étapes de fonctionnement de </a:t>
            </a:r>
            <a:r>
              <a:rPr lang="fr-FR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v</a:t>
            </a:r>
            <a:r>
              <a:rPr lang="fr-FR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otre système </a:t>
            </a:r>
            <a:r>
              <a:rPr lang="fr-FR" sz="4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?</a:t>
            </a:r>
            <a:endParaRPr lang="fr-FR" sz="4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58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56511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Présentation de la séance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230935174"/>
              </p:ext>
            </p:extLst>
          </p:nvPr>
        </p:nvGraphicFramePr>
        <p:xfrm>
          <a:off x="661231" y="252416"/>
          <a:ext cx="8333682" cy="521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2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1766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Introduction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2227" y="222631"/>
            <a:ext cx="8502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Avant </a:t>
            </a:r>
            <a:r>
              <a:rPr lang="fr-FR" sz="2400" dirty="0" smtClean="0"/>
              <a:t>de passer à la conception de la partie électronique et à sa programmation, il nous faut maintenant définir les étapes de son fonctionnement.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32227" y="2161623"/>
            <a:ext cx="8502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L’algorigramme est une représentation qui permet de définir le fonctionnement du système grâce à l’utilisation de blocs.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50878" y="3207224"/>
            <a:ext cx="2115403" cy="723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Losange 5"/>
          <p:cNvSpPr/>
          <p:nvPr/>
        </p:nvSpPr>
        <p:spPr>
          <a:xfrm>
            <a:off x="1050878" y="4203510"/>
            <a:ext cx="2115403" cy="736980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66281" y="3338056"/>
            <a:ext cx="3499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Action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166281" y="4341167"/>
            <a:ext cx="3499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Condition à vérifier</a:t>
            </a:r>
          </a:p>
        </p:txBody>
      </p:sp>
    </p:spTree>
    <p:extLst>
      <p:ext uri="{BB962C8B-B14F-4D97-AF65-F5344CB8AC3E}">
        <p14:creationId xmlns:p14="http://schemas.microsoft.com/office/powerpoint/2010/main" val="35772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2617662" y="2565111"/>
            <a:ext cx="5715000" cy="58477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fr-FR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Exemple : éclairage automatique</a:t>
            </a:r>
            <a:endParaRPr lang="fr-F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730" y="0"/>
            <a:ext cx="5187957" cy="4638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804086" y="4824780"/>
            <a:ext cx="7675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/>
              <a:t>À vous de réaliser ce travail pour votre projet</a:t>
            </a:r>
            <a:endParaRPr lang="fr-FR" sz="3200" dirty="0"/>
          </a:p>
        </p:txBody>
      </p:sp>
      <p:sp>
        <p:nvSpPr>
          <p:cNvPr id="2" name="AutoShape 2" descr="data:image/png;base64,iVBORw0KGgoAAAANSUhEUgAAAHcAAAB3CAMAAAAO5y+4AAAAllBMVEXwhwXfbAz////dYQDwxK/fagDhbwvwhQD97ePwgwDwhxD+8+r//vzifkbxlEjxjijgcSHkhkvvfAD2uofvvaTki1voegndXQD34NTrfwfkdAr75NP3w5niezz89O/118jnmW/tsZL1rnT0qmrxlDz5zav51r7ym0/2vZHxo2nhdjTxjjbpoHvjg1DcVQD1s3zrqIfmlGU7M8bdAAADoUlEQVRoge3b2VriMBQA4JAQQ6AOEpZ2rJYWFRUZxfd/ubFDygfN3iZ0LnouwfTnZOtJEQBhupkScL0g400KIYAPjF6T/YEpe4AgZVdFj8FS8EQ7cOkGjDtgAZl2oZZwR24fffwfQeQRGGV0LA/KAu579PklHSli+xoMpm9QFy+B7mv0QcuWcAiW/DKwEL6HgNnW6Cb3/lkyHhndbPfbvzudGN3oFnuHLd2Bb9jW9Q1bu55he9cv7OB6hV1cn7CT6xF2c/3Bju5NR6432NX1BTu7nmB31w/cwPUCN3F9wI1cD3Aztz1sU+dEj4LbHqap0U1EdjBoW+vRJ6N7QBK3PWwqZKXptocJ0Pd0cqdwW8Nsrp7TkwKpWA9d/cGV/bKKnL/yRzq2nmDG19L6E1cRD48vZZ86tx1Mv3hyZyOJB9HxtUKbcBuYUE4szgl04B9moB7fMlbN033hU+gSQLzzt/qEG8P0mSeWXwL4u5pa+oSbwtW+sa7nFfM3EkPCzWC6OV49EtLCu+z4lnyfbAef7kdD8eKo4GtJuWNV4V5WszfdtavPFBtcZ5h8RJq+RNXUmpkSdoWZfu6gNX/bmLAbfLr5KhLCu2rjNk0tN5ipJxVPeMGH39jRLjCdG/fCmK+lhbmnrWEyNu/9eM+X985fxoxvzJkulzjh25lFwnYwOW3MulTwjP/V0iJhq+qWpVaLpKoAJhYJ27jVGpJV5RcJW1YAli6htjPVtgJQuYSeB+OPuzOEsHZ8Maqm1jBG5yFpJXEJe/2an8Ub773t/rC/jVUyjh/3hwMfYThcnEWRi7Lo0tcRhyQRrRWrE+/W6lYw+66PuODSd3Xzf5cQj5ol+2g4pNbvYnX3tFSVMZJOmsTUbKZ/AmHxJYLkBlztkZqoFWU11+ZQL7kDx8Z0YXY5Mequ+buan44W8zU/CoDaR0w27kQssGzcWet8e7d3e7d3e7d3e7cDt856cIPVV5G2vrKpJyWnLtS2nrSon2XPr/DA2NG1Q7F4Xpjr20fSUzWeaU4pZdQ7SXI+es807RPpMaU8qOiGOBOeLknOg3SVL4byKJbK7y4wWhaKVov8TpwSogvACqlCe/5Vt5I0k7lgpbm8p5C6V4DlbnhY4QaHVW5oWOkGhtVuWFjjBoV1bkhY6waE9W442OAGg01uKNjogvuO3DCwzS9FQsBg3Al8AzY2/6PtG8a55e+tPMNxYvv7Mp8wjgsIyt/TXXeMb/Kfmvcv2Jhhu6NnRC4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4" descr="draw.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70" y="20340"/>
            <a:ext cx="754441" cy="757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6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250</Words>
  <Application>Microsoft Office PowerPoint</Application>
  <PresentationFormat>Affichage à l'écran (16:10)</PresentationFormat>
  <Paragraphs>35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fantoli</dc:creator>
  <cp:lastModifiedBy>fantoli</cp:lastModifiedBy>
  <cp:revision>55</cp:revision>
  <dcterms:created xsi:type="dcterms:W3CDTF">2019-01-17T13:50:09Z</dcterms:created>
  <dcterms:modified xsi:type="dcterms:W3CDTF">2023-11-28T08:50:55Z</dcterms:modified>
</cp:coreProperties>
</file>