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71" r:id="rId4"/>
    <p:sldId id="272" r:id="rId5"/>
    <p:sldId id="273" r:id="rId6"/>
    <p:sldId id="274" r:id="rId7"/>
    <p:sldId id="275" r:id="rId8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2810" autoAdjust="0"/>
  </p:normalViewPr>
  <p:slideViewPr>
    <p:cSldViewPr snapToGrid="0" snapToObjects="1">
      <p:cViewPr varScale="1">
        <p:scale>
          <a:sx n="89" d="100"/>
          <a:sy n="89" d="100"/>
        </p:scale>
        <p:origin x="-846" y="-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FF847-8304-4B5B-A6B6-0A6D21DB8A6C}" type="doc">
      <dgm:prSet loTypeId="urn:microsoft.com/office/officeart/2005/8/layout/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335C9FC-DF11-4030-B94C-6CEC4DFE4DD1}">
      <dgm:prSet phldrT="[Texte]"/>
      <dgm:spPr/>
      <dgm:t>
        <a:bodyPr/>
        <a:lstStyle/>
        <a:p>
          <a:r>
            <a:rPr lang="fr-FR" dirty="0" smtClean="0"/>
            <a:t>Objectif(s) d’apprentissage</a:t>
          </a:r>
          <a:endParaRPr lang="fr-FR" dirty="0"/>
        </a:p>
      </dgm:t>
    </dgm:pt>
    <dgm:pt modelId="{CBDE4A60-7177-42F9-A1B9-68E43BA3EC57}" type="parTrans" cxnId="{444D9B3C-CF2F-4163-9AED-35DF7CBAA7AF}">
      <dgm:prSet/>
      <dgm:spPr/>
      <dgm:t>
        <a:bodyPr/>
        <a:lstStyle/>
        <a:p>
          <a:endParaRPr lang="fr-FR"/>
        </a:p>
      </dgm:t>
    </dgm:pt>
    <dgm:pt modelId="{52F9A76B-47BA-4393-952A-2E36B949EA59}" type="sibTrans" cxnId="{444D9B3C-CF2F-4163-9AED-35DF7CBAA7AF}">
      <dgm:prSet/>
      <dgm:spPr/>
      <dgm:t>
        <a:bodyPr/>
        <a:lstStyle/>
        <a:p>
          <a:endParaRPr lang="fr-FR"/>
        </a:p>
      </dgm:t>
    </dgm:pt>
    <dgm:pt modelId="{13B51498-AD06-47B2-9CB4-8247B10D1103}">
      <dgm:prSet phldrT="[Texte]"/>
      <dgm:spPr/>
      <dgm:t>
        <a:bodyPr/>
        <a:lstStyle/>
        <a:p>
          <a:r>
            <a:rPr lang="fr-FR" dirty="0" smtClean="0"/>
            <a:t>Résultat(s) attendu(s)</a:t>
          </a:r>
          <a:endParaRPr lang="fr-FR" dirty="0"/>
        </a:p>
      </dgm:t>
    </dgm:pt>
    <dgm:pt modelId="{8EC4E739-BBC8-47C6-A559-BB57C0D05773}" type="parTrans" cxnId="{33C5CC1A-AD35-4939-9722-93ABB080CCB8}">
      <dgm:prSet/>
      <dgm:spPr/>
      <dgm:t>
        <a:bodyPr/>
        <a:lstStyle/>
        <a:p>
          <a:endParaRPr lang="fr-FR"/>
        </a:p>
      </dgm:t>
    </dgm:pt>
    <dgm:pt modelId="{4D2F1765-3D7B-4D11-B3CC-AFB770FC14D2}" type="sibTrans" cxnId="{33C5CC1A-AD35-4939-9722-93ABB080CCB8}">
      <dgm:prSet/>
      <dgm:spPr/>
      <dgm:t>
        <a:bodyPr/>
        <a:lstStyle/>
        <a:p>
          <a:endParaRPr lang="fr-FR"/>
        </a:p>
      </dgm:t>
    </dgm:pt>
    <dgm:pt modelId="{6F359355-B5DB-4175-BAC5-179C51636FE2}">
      <dgm:prSet phldrT="[Texte]"/>
      <dgm:spPr/>
      <dgm:t>
        <a:bodyPr/>
        <a:lstStyle/>
        <a:p>
          <a:r>
            <a:rPr lang="fr-FR" dirty="0" smtClean="0"/>
            <a:t>Critères de réussite</a:t>
          </a:r>
          <a:endParaRPr lang="fr-FR" dirty="0"/>
        </a:p>
      </dgm:t>
    </dgm:pt>
    <dgm:pt modelId="{ED11254F-0E09-4A49-96AC-DD39A5ADE574}" type="parTrans" cxnId="{63D7099F-9A32-44FD-92E9-D45D875E5662}">
      <dgm:prSet/>
      <dgm:spPr/>
      <dgm:t>
        <a:bodyPr/>
        <a:lstStyle/>
        <a:p>
          <a:endParaRPr lang="fr-FR"/>
        </a:p>
      </dgm:t>
    </dgm:pt>
    <dgm:pt modelId="{931CDD57-B00A-401B-801C-9842EB2A479B}" type="sibTrans" cxnId="{63D7099F-9A32-44FD-92E9-D45D875E5662}">
      <dgm:prSet/>
      <dgm:spPr/>
      <dgm:t>
        <a:bodyPr/>
        <a:lstStyle/>
        <a:p>
          <a:endParaRPr lang="fr-FR"/>
        </a:p>
      </dgm:t>
    </dgm:pt>
    <dgm:pt modelId="{B0FF1C25-4799-4107-BEDC-E618F8FA1E09}">
      <dgm:prSet phldrT="[Texte]"/>
      <dgm:spPr/>
      <dgm:t>
        <a:bodyPr/>
        <a:lstStyle/>
        <a:p>
          <a:r>
            <a:rPr lang="fr-FR" dirty="0" smtClean="0"/>
            <a:t>Déroulement de la séance</a:t>
          </a:r>
          <a:endParaRPr lang="fr-FR" dirty="0"/>
        </a:p>
      </dgm:t>
    </dgm:pt>
    <dgm:pt modelId="{9E3D2861-BCC5-42B0-BF19-5E837A730724}" type="parTrans" cxnId="{2A22DE23-2206-466A-A541-5FC82C8066ED}">
      <dgm:prSet/>
      <dgm:spPr/>
      <dgm:t>
        <a:bodyPr/>
        <a:lstStyle/>
        <a:p>
          <a:endParaRPr lang="fr-FR"/>
        </a:p>
      </dgm:t>
    </dgm:pt>
    <dgm:pt modelId="{247B008E-9CC0-4AE4-B068-FD42EE0B3590}" type="sibTrans" cxnId="{2A22DE23-2206-466A-A541-5FC82C8066ED}">
      <dgm:prSet/>
      <dgm:spPr/>
      <dgm:t>
        <a:bodyPr/>
        <a:lstStyle/>
        <a:p>
          <a:endParaRPr lang="fr-FR"/>
        </a:p>
      </dgm:t>
    </dgm:pt>
    <dgm:pt modelId="{79C39624-F723-4A95-9EDB-6CC3788350E6}">
      <dgm:prSet/>
      <dgm:spPr/>
      <dgm:t>
        <a:bodyPr/>
        <a:lstStyle/>
        <a:p>
          <a:r>
            <a:rPr lang="fr-FR" dirty="0" smtClean="0"/>
            <a:t>À la fin de cette séance, vous serez capable de choisir des solutions techniques qui répondront au cahier des charge</a:t>
          </a:r>
          <a:endParaRPr lang="fr-FR" dirty="0"/>
        </a:p>
      </dgm:t>
    </dgm:pt>
    <dgm:pt modelId="{6E7E2300-FBBC-4415-AE0B-99681999DD6B}" type="parTrans" cxnId="{91A44981-3496-45E7-A582-DF7B4C2C3B63}">
      <dgm:prSet/>
      <dgm:spPr/>
      <dgm:t>
        <a:bodyPr/>
        <a:lstStyle/>
        <a:p>
          <a:endParaRPr lang="fr-FR"/>
        </a:p>
      </dgm:t>
    </dgm:pt>
    <dgm:pt modelId="{9A92B4D4-C23F-48A3-A500-CBC9B0B1993D}" type="sibTrans" cxnId="{91A44981-3496-45E7-A582-DF7B4C2C3B63}">
      <dgm:prSet/>
      <dgm:spPr/>
      <dgm:t>
        <a:bodyPr/>
        <a:lstStyle/>
        <a:p>
          <a:endParaRPr lang="fr-FR"/>
        </a:p>
      </dgm:t>
    </dgm:pt>
    <dgm:pt modelId="{80F42B43-E897-475B-8166-45A64A80DFB2}">
      <dgm:prSet/>
      <dgm:spPr/>
      <dgm:t>
        <a:bodyPr/>
        <a:lstStyle/>
        <a:p>
          <a:r>
            <a:rPr lang="fr-FR" dirty="0" smtClean="0"/>
            <a:t>3.2 : Associer des solutions techniques à des fonctions.</a:t>
          </a:r>
          <a:endParaRPr lang="fr-FR" b="0" dirty="0"/>
        </a:p>
      </dgm:t>
    </dgm:pt>
    <dgm:pt modelId="{7B3A69F6-D629-42C9-9728-C151FF2D1823}" type="parTrans" cxnId="{8513DB8C-B4CA-4CEB-BF86-0E3A616E6F3C}">
      <dgm:prSet/>
      <dgm:spPr/>
      <dgm:t>
        <a:bodyPr/>
        <a:lstStyle/>
        <a:p>
          <a:endParaRPr lang="fr-FR"/>
        </a:p>
      </dgm:t>
    </dgm:pt>
    <dgm:pt modelId="{3C26D8AF-6CB0-4314-B16C-890CFFFEC31A}" type="sibTrans" cxnId="{8513DB8C-B4CA-4CEB-BF86-0E3A616E6F3C}">
      <dgm:prSet/>
      <dgm:spPr/>
      <dgm:t>
        <a:bodyPr/>
        <a:lstStyle/>
        <a:p>
          <a:endParaRPr lang="fr-FR"/>
        </a:p>
      </dgm:t>
    </dgm:pt>
    <dgm:pt modelId="{0C5D9969-5C8E-4269-B0E6-4C505006F2BA}">
      <dgm:prSet/>
      <dgm:spPr/>
      <dgm:t>
        <a:bodyPr/>
        <a:lstStyle/>
        <a:p>
          <a:r>
            <a:rPr lang="fr-FR" dirty="0" smtClean="0"/>
            <a:t>La liste de fonctions techniques est complète</a:t>
          </a:r>
          <a:endParaRPr lang="fr-FR" dirty="0"/>
        </a:p>
      </dgm:t>
    </dgm:pt>
    <dgm:pt modelId="{F08C740D-ACDF-4813-AA0B-3580688170B3}" type="parTrans" cxnId="{DAE9321E-67A2-4FFD-979F-D2C8209977CD}">
      <dgm:prSet/>
      <dgm:spPr/>
      <dgm:t>
        <a:bodyPr/>
        <a:lstStyle/>
        <a:p>
          <a:endParaRPr lang="fr-FR"/>
        </a:p>
      </dgm:t>
    </dgm:pt>
    <dgm:pt modelId="{04996500-735D-4FC2-BD5A-666986C112D9}" type="sibTrans" cxnId="{DAE9321E-67A2-4FFD-979F-D2C8209977CD}">
      <dgm:prSet/>
      <dgm:spPr/>
      <dgm:t>
        <a:bodyPr/>
        <a:lstStyle/>
        <a:p>
          <a:endParaRPr lang="fr-FR"/>
        </a:p>
      </dgm:t>
    </dgm:pt>
    <dgm:pt modelId="{F88B0CD4-AA5C-4D06-BA72-84322A36983D}">
      <dgm:prSet/>
      <dgm:spPr/>
      <dgm:t>
        <a:bodyPr/>
        <a:lstStyle/>
        <a:p>
          <a:r>
            <a:rPr lang="fr-FR" dirty="0" smtClean="0"/>
            <a:t>Lancement</a:t>
          </a:r>
          <a:endParaRPr lang="fr-FR" dirty="0"/>
        </a:p>
      </dgm:t>
    </dgm:pt>
    <dgm:pt modelId="{661736EC-20A8-4641-A449-31D1B3CAE13F}" type="parTrans" cxnId="{D71C05D1-541C-4C90-AEE1-EDEFEE7935C2}">
      <dgm:prSet/>
      <dgm:spPr/>
      <dgm:t>
        <a:bodyPr/>
        <a:lstStyle/>
        <a:p>
          <a:endParaRPr lang="fr-FR"/>
        </a:p>
      </dgm:t>
    </dgm:pt>
    <dgm:pt modelId="{6E77580E-CDB2-4663-B54C-0D220C2B37C7}" type="sibTrans" cxnId="{D71C05D1-541C-4C90-AEE1-EDEFEE7935C2}">
      <dgm:prSet/>
      <dgm:spPr/>
      <dgm:t>
        <a:bodyPr/>
        <a:lstStyle/>
        <a:p>
          <a:endParaRPr lang="fr-FR"/>
        </a:p>
      </dgm:t>
    </dgm:pt>
    <dgm:pt modelId="{470A3638-17EF-4BAE-91DE-A4193D695813}">
      <dgm:prSet/>
      <dgm:spPr/>
      <dgm:t>
        <a:bodyPr/>
        <a:lstStyle/>
        <a:p>
          <a:r>
            <a:rPr lang="fr-FR" dirty="0" smtClean="0"/>
            <a:t>la forme du diagramme est respectée</a:t>
          </a:r>
          <a:endParaRPr lang="fr-FR" dirty="0"/>
        </a:p>
      </dgm:t>
    </dgm:pt>
    <dgm:pt modelId="{FB07E911-4257-4CFA-979B-24248E74C90C}" type="parTrans" cxnId="{C7D45AA6-335F-4E65-B841-129FD33DA875}">
      <dgm:prSet/>
      <dgm:spPr/>
      <dgm:t>
        <a:bodyPr/>
        <a:lstStyle/>
        <a:p>
          <a:endParaRPr lang="fr-FR"/>
        </a:p>
      </dgm:t>
    </dgm:pt>
    <dgm:pt modelId="{B62B72A6-1616-43A2-8B4E-82159959E653}" type="sibTrans" cxnId="{C7D45AA6-335F-4E65-B841-129FD33DA875}">
      <dgm:prSet/>
      <dgm:spPr/>
      <dgm:t>
        <a:bodyPr/>
        <a:lstStyle/>
        <a:p>
          <a:endParaRPr lang="fr-FR"/>
        </a:p>
      </dgm:t>
    </dgm:pt>
    <dgm:pt modelId="{C0E1C47E-871E-44A9-AD3D-86783116DF85}">
      <dgm:prSet/>
      <dgm:spPr/>
      <dgm:t>
        <a:bodyPr/>
        <a:lstStyle/>
        <a:p>
          <a:r>
            <a:rPr lang="fr-FR" dirty="0" smtClean="0"/>
            <a:t>Les solutions proposées sont adaptées à la fonction technique</a:t>
          </a:r>
          <a:endParaRPr lang="fr-FR" dirty="0"/>
        </a:p>
      </dgm:t>
    </dgm:pt>
    <dgm:pt modelId="{5C119B5E-3970-4649-BA84-3AB207E6369F}" type="parTrans" cxnId="{4E2D0698-D87B-4748-9B9D-5794C93B233A}">
      <dgm:prSet/>
      <dgm:spPr/>
      <dgm:t>
        <a:bodyPr/>
        <a:lstStyle/>
        <a:p>
          <a:endParaRPr lang="fr-FR"/>
        </a:p>
      </dgm:t>
    </dgm:pt>
    <dgm:pt modelId="{C0F7AD7D-C5A3-4075-8160-19EF30354C57}" type="sibTrans" cxnId="{4E2D0698-D87B-4748-9B9D-5794C93B233A}">
      <dgm:prSet/>
      <dgm:spPr/>
      <dgm:t>
        <a:bodyPr/>
        <a:lstStyle/>
        <a:p>
          <a:endParaRPr lang="fr-FR"/>
        </a:p>
      </dgm:t>
    </dgm:pt>
    <dgm:pt modelId="{BE3FBD42-ED19-467E-A945-C1E80DB76CE0}">
      <dgm:prSet/>
      <dgm:spPr/>
      <dgm:t>
        <a:bodyPr/>
        <a:lstStyle/>
        <a:p>
          <a:r>
            <a:rPr lang="fr-FR" dirty="0" smtClean="0"/>
            <a:t>Recherche des fonctions techniques</a:t>
          </a:r>
          <a:endParaRPr lang="fr-FR" dirty="0"/>
        </a:p>
      </dgm:t>
    </dgm:pt>
    <dgm:pt modelId="{BB3184A0-A05A-426D-A0B5-6F4F39923F9C}" type="parTrans" cxnId="{2829AAC9-D89A-41BF-B474-F2BC3247797D}">
      <dgm:prSet/>
      <dgm:spPr/>
      <dgm:t>
        <a:bodyPr/>
        <a:lstStyle/>
        <a:p>
          <a:endParaRPr lang="fr-FR"/>
        </a:p>
      </dgm:t>
    </dgm:pt>
    <dgm:pt modelId="{454FEA88-90B5-46D3-8D38-6F5BED2F42D5}" type="sibTrans" cxnId="{2829AAC9-D89A-41BF-B474-F2BC3247797D}">
      <dgm:prSet/>
      <dgm:spPr/>
      <dgm:t>
        <a:bodyPr/>
        <a:lstStyle/>
        <a:p>
          <a:endParaRPr lang="fr-FR"/>
        </a:p>
      </dgm:t>
    </dgm:pt>
    <dgm:pt modelId="{0523FE8E-ADAA-4F6D-87E7-8059932BFC24}">
      <dgm:prSet/>
      <dgm:spPr/>
      <dgm:t>
        <a:bodyPr/>
        <a:lstStyle/>
        <a:p>
          <a:r>
            <a:rPr lang="fr-FR" dirty="0" smtClean="0"/>
            <a:t>Recherche de solutions techniques</a:t>
          </a:r>
          <a:endParaRPr lang="fr-FR" dirty="0"/>
        </a:p>
      </dgm:t>
    </dgm:pt>
    <dgm:pt modelId="{658CCDAD-EB2D-4C0B-8C09-A5EEDA9791A5}" type="parTrans" cxnId="{39E778A0-26AD-4F5B-9665-C9780420A005}">
      <dgm:prSet/>
      <dgm:spPr/>
      <dgm:t>
        <a:bodyPr/>
        <a:lstStyle/>
        <a:p>
          <a:endParaRPr lang="fr-FR"/>
        </a:p>
      </dgm:t>
    </dgm:pt>
    <dgm:pt modelId="{B056D252-B324-4DD5-A34D-3A6090BE65A1}" type="sibTrans" cxnId="{39E778A0-26AD-4F5B-9665-C9780420A005}">
      <dgm:prSet/>
      <dgm:spPr/>
      <dgm:t>
        <a:bodyPr/>
        <a:lstStyle/>
        <a:p>
          <a:endParaRPr lang="fr-FR"/>
        </a:p>
      </dgm:t>
    </dgm:pt>
    <dgm:pt modelId="{F2ED5C9E-0592-4BEF-B5B0-861878CA82FA}">
      <dgm:prSet/>
      <dgm:spPr/>
      <dgm:t>
        <a:bodyPr/>
        <a:lstStyle/>
        <a:p>
          <a:r>
            <a:rPr lang="fr-FR" dirty="0" smtClean="0"/>
            <a:t>Structuration</a:t>
          </a:r>
          <a:endParaRPr lang="fr-FR" dirty="0"/>
        </a:p>
      </dgm:t>
    </dgm:pt>
    <dgm:pt modelId="{7A8F53E7-0A68-4760-AA14-065D40B069CB}" type="parTrans" cxnId="{44D8FA61-0817-41A0-8AD1-EBC8DDF56ED9}">
      <dgm:prSet/>
      <dgm:spPr/>
      <dgm:t>
        <a:bodyPr/>
        <a:lstStyle/>
        <a:p>
          <a:endParaRPr lang="fr-FR"/>
        </a:p>
      </dgm:t>
    </dgm:pt>
    <dgm:pt modelId="{DDF3F702-4831-4D75-B728-CA4D2155143D}" type="sibTrans" cxnId="{44D8FA61-0817-41A0-8AD1-EBC8DDF56ED9}">
      <dgm:prSet/>
      <dgm:spPr/>
      <dgm:t>
        <a:bodyPr/>
        <a:lstStyle/>
        <a:p>
          <a:endParaRPr lang="fr-FR"/>
        </a:p>
      </dgm:t>
    </dgm:pt>
    <dgm:pt modelId="{2FB9FFAC-AE5B-4029-BBC7-1FA60AB9E94C}" type="pres">
      <dgm:prSet presAssocID="{BBDFF847-8304-4B5B-A6B6-0A6D21DB8A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6673B9-412A-4137-A2C1-A513B31E6DF3}" type="pres">
      <dgm:prSet presAssocID="{C335C9FC-DF11-4030-B94C-6CEC4DFE4DD1}" presName="parentLin" presStyleCnt="0"/>
      <dgm:spPr/>
      <dgm:t>
        <a:bodyPr/>
        <a:lstStyle/>
        <a:p>
          <a:endParaRPr lang="fr-FR"/>
        </a:p>
      </dgm:t>
    </dgm:pt>
    <dgm:pt modelId="{1D06DC1F-7105-4129-9EFB-910B5DB2ED7C}" type="pres">
      <dgm:prSet presAssocID="{C335C9FC-DF11-4030-B94C-6CEC4DFE4DD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1A21BF25-8AE7-4F32-BF97-7D1CECF13682}" type="pres">
      <dgm:prSet presAssocID="{C335C9FC-DF11-4030-B94C-6CEC4DFE4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218E9A-BE90-4E23-9147-BEB7BEFC26E0}" type="pres">
      <dgm:prSet presAssocID="{C335C9FC-DF11-4030-B94C-6CEC4DFE4DD1}" presName="negativeSpace" presStyleCnt="0"/>
      <dgm:spPr/>
      <dgm:t>
        <a:bodyPr/>
        <a:lstStyle/>
        <a:p>
          <a:endParaRPr lang="fr-FR"/>
        </a:p>
      </dgm:t>
    </dgm:pt>
    <dgm:pt modelId="{1957C9F3-766B-4C49-8A9F-B211ED55B99C}" type="pres">
      <dgm:prSet presAssocID="{C335C9FC-DF11-4030-B94C-6CEC4DFE4DD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9C955-467A-4F29-A69D-EE88A9A602E9}" type="pres">
      <dgm:prSet presAssocID="{52F9A76B-47BA-4393-952A-2E36B949EA59}" presName="spaceBetweenRectangles" presStyleCnt="0"/>
      <dgm:spPr/>
      <dgm:t>
        <a:bodyPr/>
        <a:lstStyle/>
        <a:p>
          <a:endParaRPr lang="fr-FR"/>
        </a:p>
      </dgm:t>
    </dgm:pt>
    <dgm:pt modelId="{7884613B-50C7-4A37-A378-2CCA2E956902}" type="pres">
      <dgm:prSet presAssocID="{13B51498-AD06-47B2-9CB4-8247B10D1103}" presName="parentLin" presStyleCnt="0"/>
      <dgm:spPr/>
      <dgm:t>
        <a:bodyPr/>
        <a:lstStyle/>
        <a:p>
          <a:endParaRPr lang="fr-FR"/>
        </a:p>
      </dgm:t>
    </dgm:pt>
    <dgm:pt modelId="{6B278022-C485-4FB1-9A8D-F93C70EE9526}" type="pres">
      <dgm:prSet presAssocID="{13B51498-AD06-47B2-9CB4-8247B10D1103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4BAD5FE4-3D27-4449-8944-7B2923C17224}" type="pres">
      <dgm:prSet presAssocID="{13B51498-AD06-47B2-9CB4-8247B10D110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B62B9D-6738-4C3E-9767-B43948463B6C}" type="pres">
      <dgm:prSet presAssocID="{13B51498-AD06-47B2-9CB4-8247B10D1103}" presName="negativeSpace" presStyleCnt="0"/>
      <dgm:spPr/>
      <dgm:t>
        <a:bodyPr/>
        <a:lstStyle/>
        <a:p>
          <a:endParaRPr lang="fr-FR"/>
        </a:p>
      </dgm:t>
    </dgm:pt>
    <dgm:pt modelId="{E9AF896A-8D6E-4A7A-A3EF-F2255CBCD082}" type="pres">
      <dgm:prSet presAssocID="{13B51498-AD06-47B2-9CB4-8247B10D110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84EAF6-A714-490A-8A18-C69D80869C8F}" type="pres">
      <dgm:prSet presAssocID="{4D2F1765-3D7B-4D11-B3CC-AFB770FC14D2}" presName="spaceBetweenRectangles" presStyleCnt="0"/>
      <dgm:spPr/>
      <dgm:t>
        <a:bodyPr/>
        <a:lstStyle/>
        <a:p>
          <a:endParaRPr lang="fr-FR"/>
        </a:p>
      </dgm:t>
    </dgm:pt>
    <dgm:pt modelId="{686382C5-50F8-444D-869D-17C1CD649A91}" type="pres">
      <dgm:prSet presAssocID="{6F359355-B5DB-4175-BAC5-179C51636FE2}" presName="parentLin" presStyleCnt="0"/>
      <dgm:spPr/>
      <dgm:t>
        <a:bodyPr/>
        <a:lstStyle/>
        <a:p>
          <a:endParaRPr lang="fr-FR"/>
        </a:p>
      </dgm:t>
    </dgm:pt>
    <dgm:pt modelId="{3DACCAA5-5C9E-40DB-8788-90A6BC48249B}" type="pres">
      <dgm:prSet presAssocID="{6F359355-B5DB-4175-BAC5-179C51636FE2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069B7AD3-ED68-456D-8EF7-9C2FB2C9BF3E}" type="pres">
      <dgm:prSet presAssocID="{6F359355-B5DB-4175-BAC5-179C51636F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C7204B-AD67-42B0-8702-4EEA3A04C571}" type="pres">
      <dgm:prSet presAssocID="{6F359355-B5DB-4175-BAC5-179C51636FE2}" presName="negativeSpace" presStyleCnt="0"/>
      <dgm:spPr/>
      <dgm:t>
        <a:bodyPr/>
        <a:lstStyle/>
        <a:p>
          <a:endParaRPr lang="fr-FR"/>
        </a:p>
      </dgm:t>
    </dgm:pt>
    <dgm:pt modelId="{21A96DBB-BAA7-4FA9-B3E9-B81DA888ADB4}" type="pres">
      <dgm:prSet presAssocID="{6F359355-B5DB-4175-BAC5-179C51636FE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73B8F-980F-44E9-A5E2-1D0790A8174A}" type="pres">
      <dgm:prSet presAssocID="{931CDD57-B00A-401B-801C-9842EB2A479B}" presName="spaceBetweenRectangles" presStyleCnt="0"/>
      <dgm:spPr/>
      <dgm:t>
        <a:bodyPr/>
        <a:lstStyle/>
        <a:p>
          <a:endParaRPr lang="fr-FR"/>
        </a:p>
      </dgm:t>
    </dgm:pt>
    <dgm:pt modelId="{36F3B2CE-2721-453F-89F3-1B3AE1EF0CC8}" type="pres">
      <dgm:prSet presAssocID="{B0FF1C25-4799-4107-BEDC-E618F8FA1E09}" presName="parentLin" presStyleCnt="0"/>
      <dgm:spPr/>
      <dgm:t>
        <a:bodyPr/>
        <a:lstStyle/>
        <a:p>
          <a:endParaRPr lang="fr-FR"/>
        </a:p>
      </dgm:t>
    </dgm:pt>
    <dgm:pt modelId="{46F9F021-25C7-424B-85F4-AA69DCB7D067}" type="pres">
      <dgm:prSet presAssocID="{B0FF1C25-4799-4107-BEDC-E618F8FA1E09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48088667-AB80-4672-B0F6-A9A97D99CAE0}" type="pres">
      <dgm:prSet presAssocID="{B0FF1C25-4799-4107-BEDC-E618F8FA1E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3FB85-8E83-41D6-8866-0963A048A79D}" type="pres">
      <dgm:prSet presAssocID="{B0FF1C25-4799-4107-BEDC-E618F8FA1E09}" presName="negativeSpace" presStyleCnt="0"/>
      <dgm:spPr/>
      <dgm:t>
        <a:bodyPr/>
        <a:lstStyle/>
        <a:p>
          <a:endParaRPr lang="fr-FR"/>
        </a:p>
      </dgm:t>
    </dgm:pt>
    <dgm:pt modelId="{EE3030F2-DEF7-47CD-9B64-C42CFE4272DC}" type="pres">
      <dgm:prSet presAssocID="{B0FF1C25-4799-4107-BEDC-E618F8FA1E0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34DA9D4-BB65-4A29-A399-B39610CC48FA}" type="presOf" srcId="{F88B0CD4-AA5C-4D06-BA72-84322A36983D}" destId="{EE3030F2-DEF7-47CD-9B64-C42CFE4272DC}" srcOrd="0" destOrd="0" presId="urn:microsoft.com/office/officeart/2005/8/layout/list1"/>
    <dgm:cxn modelId="{8513DB8C-B4CA-4CEB-BF86-0E3A616E6F3C}" srcId="{C335C9FC-DF11-4030-B94C-6CEC4DFE4DD1}" destId="{80F42B43-E897-475B-8166-45A64A80DFB2}" srcOrd="0" destOrd="0" parTransId="{7B3A69F6-D629-42C9-9728-C151FF2D1823}" sibTransId="{3C26D8AF-6CB0-4314-B16C-890CFFFEC31A}"/>
    <dgm:cxn modelId="{C5977805-8486-4F32-9FE4-96D702730695}" type="presOf" srcId="{470A3638-17EF-4BAE-91DE-A4193D695813}" destId="{21A96DBB-BAA7-4FA9-B3E9-B81DA888ADB4}" srcOrd="0" destOrd="1" presId="urn:microsoft.com/office/officeart/2005/8/layout/list1"/>
    <dgm:cxn modelId="{9A3CD5C9-D360-44A6-9AC7-E4546ABCAE19}" type="presOf" srcId="{6F359355-B5DB-4175-BAC5-179C51636FE2}" destId="{3DACCAA5-5C9E-40DB-8788-90A6BC48249B}" srcOrd="0" destOrd="0" presId="urn:microsoft.com/office/officeart/2005/8/layout/list1"/>
    <dgm:cxn modelId="{2829AAC9-D89A-41BF-B474-F2BC3247797D}" srcId="{B0FF1C25-4799-4107-BEDC-E618F8FA1E09}" destId="{BE3FBD42-ED19-467E-A945-C1E80DB76CE0}" srcOrd="1" destOrd="0" parTransId="{BB3184A0-A05A-426D-A0B5-6F4F39923F9C}" sibTransId="{454FEA88-90B5-46D3-8D38-6F5BED2F42D5}"/>
    <dgm:cxn modelId="{39E778A0-26AD-4F5B-9665-C9780420A005}" srcId="{B0FF1C25-4799-4107-BEDC-E618F8FA1E09}" destId="{0523FE8E-ADAA-4F6D-87E7-8059932BFC24}" srcOrd="2" destOrd="0" parTransId="{658CCDAD-EB2D-4C0B-8C09-A5EEDA9791A5}" sibTransId="{B056D252-B324-4DD5-A34D-3A6090BE65A1}"/>
    <dgm:cxn modelId="{B3C137B6-D862-42B6-9E95-07A692B46C0D}" type="presOf" srcId="{BE3FBD42-ED19-467E-A945-C1E80DB76CE0}" destId="{EE3030F2-DEF7-47CD-9B64-C42CFE4272DC}" srcOrd="0" destOrd="1" presId="urn:microsoft.com/office/officeart/2005/8/layout/list1"/>
    <dgm:cxn modelId="{7E1423A6-76F2-4FB6-BD79-B69A11BC3401}" type="presOf" srcId="{B0FF1C25-4799-4107-BEDC-E618F8FA1E09}" destId="{46F9F021-25C7-424B-85F4-AA69DCB7D067}" srcOrd="0" destOrd="0" presId="urn:microsoft.com/office/officeart/2005/8/layout/list1"/>
    <dgm:cxn modelId="{D48475C0-57EE-41D1-A3C2-D39E39560299}" type="presOf" srcId="{13B51498-AD06-47B2-9CB4-8247B10D1103}" destId="{6B278022-C485-4FB1-9A8D-F93C70EE9526}" srcOrd="0" destOrd="0" presId="urn:microsoft.com/office/officeart/2005/8/layout/list1"/>
    <dgm:cxn modelId="{C7D45AA6-335F-4E65-B841-129FD33DA875}" srcId="{6F359355-B5DB-4175-BAC5-179C51636FE2}" destId="{470A3638-17EF-4BAE-91DE-A4193D695813}" srcOrd="1" destOrd="0" parTransId="{FB07E911-4257-4CFA-979B-24248E74C90C}" sibTransId="{B62B72A6-1616-43A2-8B4E-82159959E653}"/>
    <dgm:cxn modelId="{4E2D0698-D87B-4748-9B9D-5794C93B233A}" srcId="{6F359355-B5DB-4175-BAC5-179C51636FE2}" destId="{C0E1C47E-871E-44A9-AD3D-86783116DF85}" srcOrd="2" destOrd="0" parTransId="{5C119B5E-3970-4649-BA84-3AB207E6369F}" sibTransId="{C0F7AD7D-C5A3-4075-8160-19EF30354C57}"/>
    <dgm:cxn modelId="{91A44981-3496-45E7-A582-DF7B4C2C3B63}" srcId="{13B51498-AD06-47B2-9CB4-8247B10D1103}" destId="{79C39624-F723-4A95-9EDB-6CC3788350E6}" srcOrd="0" destOrd="0" parTransId="{6E7E2300-FBBC-4415-AE0B-99681999DD6B}" sibTransId="{9A92B4D4-C23F-48A3-A500-CBC9B0B1993D}"/>
    <dgm:cxn modelId="{44D8FA61-0817-41A0-8AD1-EBC8DDF56ED9}" srcId="{B0FF1C25-4799-4107-BEDC-E618F8FA1E09}" destId="{F2ED5C9E-0592-4BEF-B5B0-861878CA82FA}" srcOrd="3" destOrd="0" parTransId="{7A8F53E7-0A68-4760-AA14-065D40B069CB}" sibTransId="{DDF3F702-4831-4D75-B728-CA4D2155143D}"/>
    <dgm:cxn modelId="{8F6F68D2-ABED-428C-85F8-514275E8B692}" type="presOf" srcId="{13B51498-AD06-47B2-9CB4-8247B10D1103}" destId="{4BAD5FE4-3D27-4449-8944-7B2923C17224}" srcOrd="1" destOrd="0" presId="urn:microsoft.com/office/officeart/2005/8/layout/list1"/>
    <dgm:cxn modelId="{15CF5BF8-B2CE-4F79-9D50-B52CCF137C2A}" type="presOf" srcId="{6F359355-B5DB-4175-BAC5-179C51636FE2}" destId="{069B7AD3-ED68-456D-8EF7-9C2FB2C9BF3E}" srcOrd="1" destOrd="0" presId="urn:microsoft.com/office/officeart/2005/8/layout/list1"/>
    <dgm:cxn modelId="{444D9B3C-CF2F-4163-9AED-35DF7CBAA7AF}" srcId="{BBDFF847-8304-4B5B-A6B6-0A6D21DB8A6C}" destId="{C335C9FC-DF11-4030-B94C-6CEC4DFE4DD1}" srcOrd="0" destOrd="0" parTransId="{CBDE4A60-7177-42F9-A1B9-68E43BA3EC57}" sibTransId="{52F9A76B-47BA-4393-952A-2E36B949EA59}"/>
    <dgm:cxn modelId="{B39AABE7-F823-4BFE-A030-D860913CFC56}" type="presOf" srcId="{F2ED5C9E-0592-4BEF-B5B0-861878CA82FA}" destId="{EE3030F2-DEF7-47CD-9B64-C42CFE4272DC}" srcOrd="0" destOrd="3" presId="urn:microsoft.com/office/officeart/2005/8/layout/list1"/>
    <dgm:cxn modelId="{C71ED151-8D9E-407E-88AA-0B26A17DA6C8}" type="presOf" srcId="{80F42B43-E897-475B-8166-45A64A80DFB2}" destId="{1957C9F3-766B-4C49-8A9F-B211ED55B99C}" srcOrd="0" destOrd="0" presId="urn:microsoft.com/office/officeart/2005/8/layout/list1"/>
    <dgm:cxn modelId="{DAE9321E-67A2-4FFD-979F-D2C8209977CD}" srcId="{6F359355-B5DB-4175-BAC5-179C51636FE2}" destId="{0C5D9969-5C8E-4269-B0E6-4C505006F2BA}" srcOrd="0" destOrd="0" parTransId="{F08C740D-ACDF-4813-AA0B-3580688170B3}" sibTransId="{04996500-735D-4FC2-BD5A-666986C112D9}"/>
    <dgm:cxn modelId="{63D7099F-9A32-44FD-92E9-D45D875E5662}" srcId="{BBDFF847-8304-4B5B-A6B6-0A6D21DB8A6C}" destId="{6F359355-B5DB-4175-BAC5-179C51636FE2}" srcOrd="2" destOrd="0" parTransId="{ED11254F-0E09-4A49-96AC-DD39A5ADE574}" sibTransId="{931CDD57-B00A-401B-801C-9842EB2A479B}"/>
    <dgm:cxn modelId="{B8AE1676-7A7F-4AC3-A772-9B372ACBFA64}" type="presOf" srcId="{BBDFF847-8304-4B5B-A6B6-0A6D21DB8A6C}" destId="{2FB9FFAC-AE5B-4029-BBC7-1FA60AB9E94C}" srcOrd="0" destOrd="0" presId="urn:microsoft.com/office/officeart/2005/8/layout/list1"/>
    <dgm:cxn modelId="{B521E95C-68DA-4E76-BE3E-4DF6191FA454}" type="presOf" srcId="{C0E1C47E-871E-44A9-AD3D-86783116DF85}" destId="{21A96DBB-BAA7-4FA9-B3E9-B81DA888ADB4}" srcOrd="0" destOrd="2" presId="urn:microsoft.com/office/officeart/2005/8/layout/list1"/>
    <dgm:cxn modelId="{2A22DE23-2206-466A-A541-5FC82C8066ED}" srcId="{BBDFF847-8304-4B5B-A6B6-0A6D21DB8A6C}" destId="{B0FF1C25-4799-4107-BEDC-E618F8FA1E09}" srcOrd="3" destOrd="0" parTransId="{9E3D2861-BCC5-42B0-BF19-5E837A730724}" sibTransId="{247B008E-9CC0-4AE4-B068-FD42EE0B3590}"/>
    <dgm:cxn modelId="{3A563765-0489-464B-B4BD-709F9098716A}" type="presOf" srcId="{0C5D9969-5C8E-4269-B0E6-4C505006F2BA}" destId="{21A96DBB-BAA7-4FA9-B3E9-B81DA888ADB4}" srcOrd="0" destOrd="0" presId="urn:microsoft.com/office/officeart/2005/8/layout/list1"/>
    <dgm:cxn modelId="{D71C05D1-541C-4C90-AEE1-EDEFEE7935C2}" srcId="{B0FF1C25-4799-4107-BEDC-E618F8FA1E09}" destId="{F88B0CD4-AA5C-4D06-BA72-84322A36983D}" srcOrd="0" destOrd="0" parTransId="{661736EC-20A8-4641-A449-31D1B3CAE13F}" sibTransId="{6E77580E-CDB2-4663-B54C-0D220C2B37C7}"/>
    <dgm:cxn modelId="{06F7D903-5F60-4F27-9BD2-AE1B3082652B}" type="presOf" srcId="{C335C9FC-DF11-4030-B94C-6CEC4DFE4DD1}" destId="{1A21BF25-8AE7-4F32-BF97-7D1CECF13682}" srcOrd="1" destOrd="0" presId="urn:microsoft.com/office/officeart/2005/8/layout/list1"/>
    <dgm:cxn modelId="{5952FDB0-65F8-401A-8B14-A3570C2F9D58}" type="presOf" srcId="{79C39624-F723-4A95-9EDB-6CC3788350E6}" destId="{E9AF896A-8D6E-4A7A-A3EF-F2255CBCD082}" srcOrd="0" destOrd="0" presId="urn:microsoft.com/office/officeart/2005/8/layout/list1"/>
    <dgm:cxn modelId="{00F1C5F0-072D-4A35-B326-1E4995E6665D}" type="presOf" srcId="{0523FE8E-ADAA-4F6D-87E7-8059932BFC24}" destId="{EE3030F2-DEF7-47CD-9B64-C42CFE4272DC}" srcOrd="0" destOrd="2" presId="urn:microsoft.com/office/officeart/2005/8/layout/list1"/>
    <dgm:cxn modelId="{94799B8D-D313-4E80-BA97-3E10527C3525}" type="presOf" srcId="{B0FF1C25-4799-4107-BEDC-E618F8FA1E09}" destId="{48088667-AB80-4672-B0F6-A9A97D99CAE0}" srcOrd="1" destOrd="0" presId="urn:microsoft.com/office/officeart/2005/8/layout/list1"/>
    <dgm:cxn modelId="{4DE3FA47-B78C-4D8E-B4F7-B19FFD2C7431}" type="presOf" srcId="{C335C9FC-DF11-4030-B94C-6CEC4DFE4DD1}" destId="{1D06DC1F-7105-4129-9EFB-910B5DB2ED7C}" srcOrd="0" destOrd="0" presId="urn:microsoft.com/office/officeart/2005/8/layout/list1"/>
    <dgm:cxn modelId="{33C5CC1A-AD35-4939-9722-93ABB080CCB8}" srcId="{BBDFF847-8304-4B5B-A6B6-0A6D21DB8A6C}" destId="{13B51498-AD06-47B2-9CB4-8247B10D1103}" srcOrd="1" destOrd="0" parTransId="{8EC4E739-BBC8-47C6-A559-BB57C0D05773}" sibTransId="{4D2F1765-3D7B-4D11-B3CC-AFB770FC14D2}"/>
    <dgm:cxn modelId="{20AF854B-2326-413B-95E4-93DF3AEFEBDD}" type="presParOf" srcId="{2FB9FFAC-AE5B-4029-BBC7-1FA60AB9E94C}" destId="{136673B9-412A-4137-A2C1-A513B31E6DF3}" srcOrd="0" destOrd="0" presId="urn:microsoft.com/office/officeart/2005/8/layout/list1"/>
    <dgm:cxn modelId="{94957D01-588B-46AC-83BC-96CD392EF826}" type="presParOf" srcId="{136673B9-412A-4137-A2C1-A513B31E6DF3}" destId="{1D06DC1F-7105-4129-9EFB-910B5DB2ED7C}" srcOrd="0" destOrd="0" presId="urn:microsoft.com/office/officeart/2005/8/layout/list1"/>
    <dgm:cxn modelId="{6205B080-F31C-4A28-8D0D-A9855D532E45}" type="presParOf" srcId="{136673B9-412A-4137-A2C1-A513B31E6DF3}" destId="{1A21BF25-8AE7-4F32-BF97-7D1CECF13682}" srcOrd="1" destOrd="0" presId="urn:microsoft.com/office/officeart/2005/8/layout/list1"/>
    <dgm:cxn modelId="{96D65FA0-12A7-4488-999C-EA740E7E54A9}" type="presParOf" srcId="{2FB9FFAC-AE5B-4029-BBC7-1FA60AB9E94C}" destId="{DE218E9A-BE90-4E23-9147-BEB7BEFC26E0}" srcOrd="1" destOrd="0" presId="urn:microsoft.com/office/officeart/2005/8/layout/list1"/>
    <dgm:cxn modelId="{C9602A75-C4E9-4A5D-82F9-60D3E6748EA1}" type="presParOf" srcId="{2FB9FFAC-AE5B-4029-BBC7-1FA60AB9E94C}" destId="{1957C9F3-766B-4C49-8A9F-B211ED55B99C}" srcOrd="2" destOrd="0" presId="urn:microsoft.com/office/officeart/2005/8/layout/list1"/>
    <dgm:cxn modelId="{BFFB0C1F-DD8B-4668-8137-C274F56DC18B}" type="presParOf" srcId="{2FB9FFAC-AE5B-4029-BBC7-1FA60AB9E94C}" destId="{2DB9C955-467A-4F29-A69D-EE88A9A602E9}" srcOrd="3" destOrd="0" presId="urn:microsoft.com/office/officeart/2005/8/layout/list1"/>
    <dgm:cxn modelId="{AFCEE565-54AB-49CA-A315-73D6B2C36A09}" type="presParOf" srcId="{2FB9FFAC-AE5B-4029-BBC7-1FA60AB9E94C}" destId="{7884613B-50C7-4A37-A378-2CCA2E956902}" srcOrd="4" destOrd="0" presId="urn:microsoft.com/office/officeart/2005/8/layout/list1"/>
    <dgm:cxn modelId="{96EBF28A-91DE-42EC-8FB0-06DEF229D19D}" type="presParOf" srcId="{7884613B-50C7-4A37-A378-2CCA2E956902}" destId="{6B278022-C485-4FB1-9A8D-F93C70EE9526}" srcOrd="0" destOrd="0" presId="urn:microsoft.com/office/officeart/2005/8/layout/list1"/>
    <dgm:cxn modelId="{7B48E0D6-12D4-4BAC-A6CF-B715B3CC24B3}" type="presParOf" srcId="{7884613B-50C7-4A37-A378-2CCA2E956902}" destId="{4BAD5FE4-3D27-4449-8944-7B2923C17224}" srcOrd="1" destOrd="0" presId="urn:microsoft.com/office/officeart/2005/8/layout/list1"/>
    <dgm:cxn modelId="{78900FF5-FDCC-41A7-8989-86FFB03F74D9}" type="presParOf" srcId="{2FB9FFAC-AE5B-4029-BBC7-1FA60AB9E94C}" destId="{40B62B9D-6738-4C3E-9767-B43948463B6C}" srcOrd="5" destOrd="0" presId="urn:microsoft.com/office/officeart/2005/8/layout/list1"/>
    <dgm:cxn modelId="{659EDE58-F40C-4909-A2A4-EF3C3B2C5447}" type="presParOf" srcId="{2FB9FFAC-AE5B-4029-BBC7-1FA60AB9E94C}" destId="{E9AF896A-8D6E-4A7A-A3EF-F2255CBCD082}" srcOrd="6" destOrd="0" presId="urn:microsoft.com/office/officeart/2005/8/layout/list1"/>
    <dgm:cxn modelId="{4736BFC5-D2F3-48CE-B851-6EEF3D552850}" type="presParOf" srcId="{2FB9FFAC-AE5B-4029-BBC7-1FA60AB9E94C}" destId="{2084EAF6-A714-490A-8A18-C69D80869C8F}" srcOrd="7" destOrd="0" presId="urn:microsoft.com/office/officeart/2005/8/layout/list1"/>
    <dgm:cxn modelId="{C39FDA2D-AC33-42CE-9110-6289B51CD496}" type="presParOf" srcId="{2FB9FFAC-AE5B-4029-BBC7-1FA60AB9E94C}" destId="{686382C5-50F8-444D-869D-17C1CD649A91}" srcOrd="8" destOrd="0" presId="urn:microsoft.com/office/officeart/2005/8/layout/list1"/>
    <dgm:cxn modelId="{3DA6ACE4-FF6D-4F65-AC32-79D2E4489D88}" type="presParOf" srcId="{686382C5-50F8-444D-869D-17C1CD649A91}" destId="{3DACCAA5-5C9E-40DB-8788-90A6BC48249B}" srcOrd="0" destOrd="0" presId="urn:microsoft.com/office/officeart/2005/8/layout/list1"/>
    <dgm:cxn modelId="{FBE55214-5D8E-40E4-8B70-C48B3DF6F408}" type="presParOf" srcId="{686382C5-50F8-444D-869D-17C1CD649A91}" destId="{069B7AD3-ED68-456D-8EF7-9C2FB2C9BF3E}" srcOrd="1" destOrd="0" presId="urn:microsoft.com/office/officeart/2005/8/layout/list1"/>
    <dgm:cxn modelId="{5B24EC80-3B2B-4245-9B67-AA47DAC17228}" type="presParOf" srcId="{2FB9FFAC-AE5B-4029-BBC7-1FA60AB9E94C}" destId="{94C7204B-AD67-42B0-8702-4EEA3A04C571}" srcOrd="9" destOrd="0" presId="urn:microsoft.com/office/officeart/2005/8/layout/list1"/>
    <dgm:cxn modelId="{CFD17A5D-12B4-413E-AEF9-4AC17DEFB1FC}" type="presParOf" srcId="{2FB9FFAC-AE5B-4029-BBC7-1FA60AB9E94C}" destId="{21A96DBB-BAA7-4FA9-B3E9-B81DA888ADB4}" srcOrd="10" destOrd="0" presId="urn:microsoft.com/office/officeart/2005/8/layout/list1"/>
    <dgm:cxn modelId="{9FEF5BD7-5EA8-4A5B-A783-0AE6609504ED}" type="presParOf" srcId="{2FB9FFAC-AE5B-4029-BBC7-1FA60AB9E94C}" destId="{C4473B8F-980F-44E9-A5E2-1D0790A8174A}" srcOrd="11" destOrd="0" presId="urn:microsoft.com/office/officeart/2005/8/layout/list1"/>
    <dgm:cxn modelId="{708774BD-9DC4-4CBD-AA59-3E1AF9DB45A0}" type="presParOf" srcId="{2FB9FFAC-AE5B-4029-BBC7-1FA60AB9E94C}" destId="{36F3B2CE-2721-453F-89F3-1B3AE1EF0CC8}" srcOrd="12" destOrd="0" presId="urn:microsoft.com/office/officeart/2005/8/layout/list1"/>
    <dgm:cxn modelId="{96C7EC9F-8F0E-4856-AE25-20B200CFE69C}" type="presParOf" srcId="{36F3B2CE-2721-453F-89F3-1B3AE1EF0CC8}" destId="{46F9F021-25C7-424B-85F4-AA69DCB7D067}" srcOrd="0" destOrd="0" presId="urn:microsoft.com/office/officeart/2005/8/layout/list1"/>
    <dgm:cxn modelId="{79382ED7-C4D3-40E1-BF11-C7B42EF31413}" type="presParOf" srcId="{36F3B2CE-2721-453F-89F3-1B3AE1EF0CC8}" destId="{48088667-AB80-4672-B0F6-A9A97D99CAE0}" srcOrd="1" destOrd="0" presId="urn:microsoft.com/office/officeart/2005/8/layout/list1"/>
    <dgm:cxn modelId="{A0476676-096C-4855-AAE7-7015AE39CCE3}" type="presParOf" srcId="{2FB9FFAC-AE5B-4029-BBC7-1FA60AB9E94C}" destId="{1363FB85-8E83-41D6-8866-0963A048A79D}" srcOrd="13" destOrd="0" presId="urn:microsoft.com/office/officeart/2005/8/layout/list1"/>
    <dgm:cxn modelId="{ED8F2761-497D-491D-8E60-CE647DE96D67}" type="presParOf" srcId="{2FB9FFAC-AE5B-4029-BBC7-1FA60AB9E94C}" destId="{EE3030F2-DEF7-47CD-9B64-C42CFE4272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9A88D9-1F4B-4E99-9FEF-65F4D2EE582C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3D4027-5DEF-47A4-AC53-60D5D3B690C1}">
      <dgm:prSet phldrT="[Texte]"/>
      <dgm:spPr/>
      <dgm:t>
        <a:bodyPr/>
        <a:lstStyle/>
        <a:p>
          <a:r>
            <a:rPr lang="fr-FR" dirty="0" smtClean="0"/>
            <a:t>Pour transporter une personne un vélo doit</a:t>
          </a:r>
          <a:endParaRPr lang="fr-FR" dirty="0"/>
        </a:p>
      </dgm:t>
    </dgm:pt>
    <dgm:pt modelId="{4FC7965B-2B8C-44F7-A96A-5296D36B785C}" type="parTrans" cxnId="{43C41905-0C98-4F02-9F78-F621345C75DA}">
      <dgm:prSet/>
      <dgm:spPr/>
      <dgm:t>
        <a:bodyPr/>
        <a:lstStyle/>
        <a:p>
          <a:endParaRPr lang="fr-FR"/>
        </a:p>
      </dgm:t>
    </dgm:pt>
    <dgm:pt modelId="{6C8E1043-5CE5-4E7F-BAC8-FDE145050513}" type="sibTrans" cxnId="{43C41905-0C98-4F02-9F78-F621345C75DA}">
      <dgm:prSet/>
      <dgm:spPr/>
      <dgm:t>
        <a:bodyPr/>
        <a:lstStyle/>
        <a:p>
          <a:endParaRPr lang="fr-FR"/>
        </a:p>
      </dgm:t>
    </dgm:pt>
    <dgm:pt modelId="{05C9D06C-821D-426D-9F20-6E142C1F47AC}">
      <dgm:prSet phldrT="[Texte]"/>
      <dgm:spPr/>
      <dgm:t>
        <a:bodyPr/>
        <a:lstStyle/>
        <a:p>
          <a:r>
            <a:rPr lang="fr-FR" dirty="0" smtClean="0"/>
            <a:t>Rouler</a:t>
          </a:r>
          <a:endParaRPr lang="fr-FR" dirty="0"/>
        </a:p>
      </dgm:t>
    </dgm:pt>
    <dgm:pt modelId="{EC090415-0130-42F4-87C0-4B419235D0AE}" type="parTrans" cxnId="{A447194C-DFA9-45FF-9F91-67EF58F0B96D}">
      <dgm:prSet/>
      <dgm:spPr/>
      <dgm:t>
        <a:bodyPr/>
        <a:lstStyle/>
        <a:p>
          <a:endParaRPr lang="fr-FR"/>
        </a:p>
      </dgm:t>
    </dgm:pt>
    <dgm:pt modelId="{34400676-FD6A-45C6-A377-3AC1FF37BF8B}" type="sibTrans" cxnId="{A447194C-DFA9-45FF-9F91-67EF58F0B96D}">
      <dgm:prSet/>
      <dgm:spPr/>
      <dgm:t>
        <a:bodyPr/>
        <a:lstStyle/>
        <a:p>
          <a:endParaRPr lang="fr-FR"/>
        </a:p>
      </dgm:t>
    </dgm:pt>
    <dgm:pt modelId="{78CF71E2-FBA2-44DC-A01D-CC2F31C06BCF}">
      <dgm:prSet phldrT="[Texte]"/>
      <dgm:spPr/>
      <dgm:t>
        <a:bodyPr/>
        <a:lstStyle/>
        <a:p>
          <a:r>
            <a:rPr lang="fr-FR" dirty="0" smtClean="0"/>
            <a:t>Freiner</a:t>
          </a:r>
          <a:endParaRPr lang="fr-FR" dirty="0"/>
        </a:p>
      </dgm:t>
    </dgm:pt>
    <dgm:pt modelId="{0735D3D7-8D2B-407A-B828-1BAAB132CC62}" type="parTrans" cxnId="{17D3B707-B044-410D-8331-99269576417F}">
      <dgm:prSet/>
      <dgm:spPr/>
      <dgm:t>
        <a:bodyPr/>
        <a:lstStyle/>
        <a:p>
          <a:endParaRPr lang="fr-FR"/>
        </a:p>
      </dgm:t>
    </dgm:pt>
    <dgm:pt modelId="{CFE101BC-5E82-4B8B-AA90-EF31F53EBEA5}" type="sibTrans" cxnId="{17D3B707-B044-410D-8331-99269576417F}">
      <dgm:prSet/>
      <dgm:spPr/>
      <dgm:t>
        <a:bodyPr/>
        <a:lstStyle/>
        <a:p>
          <a:endParaRPr lang="fr-FR"/>
        </a:p>
      </dgm:t>
    </dgm:pt>
    <dgm:pt modelId="{57FD67A8-F538-42BB-BF1E-674C4DA0FC2F}">
      <dgm:prSet phldrT="[Texte]"/>
      <dgm:spPr/>
      <dgm:t>
        <a:bodyPr/>
        <a:lstStyle/>
        <a:p>
          <a:r>
            <a:rPr lang="fr-FR" dirty="0" smtClean="0"/>
            <a:t>Tourner</a:t>
          </a:r>
          <a:endParaRPr lang="fr-FR" dirty="0"/>
        </a:p>
      </dgm:t>
    </dgm:pt>
    <dgm:pt modelId="{23A307FD-5B06-4420-8E03-033D6291B887}" type="parTrans" cxnId="{D6C28961-8C53-41E7-9255-7696A111D74D}">
      <dgm:prSet/>
      <dgm:spPr/>
      <dgm:t>
        <a:bodyPr/>
        <a:lstStyle/>
        <a:p>
          <a:endParaRPr lang="fr-FR"/>
        </a:p>
      </dgm:t>
    </dgm:pt>
    <dgm:pt modelId="{84FCDB21-17FB-4B42-ABB5-37237E748FD0}" type="sibTrans" cxnId="{D6C28961-8C53-41E7-9255-7696A111D74D}">
      <dgm:prSet/>
      <dgm:spPr/>
      <dgm:t>
        <a:bodyPr/>
        <a:lstStyle/>
        <a:p>
          <a:endParaRPr lang="fr-FR"/>
        </a:p>
      </dgm:t>
    </dgm:pt>
    <dgm:pt modelId="{0F863B24-B05A-4375-89F9-8CDD91EA3E3A}">
      <dgm:prSet phldrT="[Texte]"/>
      <dgm:spPr/>
      <dgm:t>
        <a:bodyPr/>
        <a:lstStyle/>
        <a:p>
          <a:r>
            <a:rPr lang="fr-FR" dirty="0" smtClean="0"/>
            <a:t>Supporter le cycliste</a:t>
          </a:r>
          <a:endParaRPr lang="fr-FR" dirty="0"/>
        </a:p>
      </dgm:t>
    </dgm:pt>
    <dgm:pt modelId="{273462CE-1FE3-4508-B1DE-F280279D7417}" type="parTrans" cxnId="{BC815595-1ED7-4F3F-8B4A-AA58597D39A9}">
      <dgm:prSet/>
      <dgm:spPr/>
      <dgm:t>
        <a:bodyPr/>
        <a:lstStyle/>
        <a:p>
          <a:endParaRPr lang="fr-FR"/>
        </a:p>
      </dgm:t>
    </dgm:pt>
    <dgm:pt modelId="{C1C13AA3-1A72-4CAD-B547-3FE9DA24058E}" type="sibTrans" cxnId="{BC815595-1ED7-4F3F-8B4A-AA58597D39A9}">
      <dgm:prSet/>
      <dgm:spPr/>
      <dgm:t>
        <a:bodyPr/>
        <a:lstStyle/>
        <a:p>
          <a:endParaRPr lang="fr-FR"/>
        </a:p>
      </dgm:t>
    </dgm:pt>
    <dgm:pt modelId="{8A1F73E3-5FC4-405D-AE96-ED1F97453661}">
      <dgm:prSet phldrT="[Texte]"/>
      <dgm:spPr/>
      <dgm:t>
        <a:bodyPr/>
        <a:lstStyle/>
        <a:p>
          <a:r>
            <a:rPr lang="fr-FR" dirty="0" smtClean="0"/>
            <a:t>Être propulser</a:t>
          </a:r>
          <a:endParaRPr lang="fr-FR" dirty="0"/>
        </a:p>
      </dgm:t>
    </dgm:pt>
    <dgm:pt modelId="{2CD2EF4A-C709-4CB1-B0C5-F6FE8473AB95}" type="parTrans" cxnId="{7712FDAA-4BF6-41F6-B6A6-A127D24344E4}">
      <dgm:prSet/>
      <dgm:spPr/>
      <dgm:t>
        <a:bodyPr/>
        <a:lstStyle/>
        <a:p>
          <a:endParaRPr lang="fr-FR"/>
        </a:p>
      </dgm:t>
    </dgm:pt>
    <dgm:pt modelId="{BDC92F54-84A2-467C-A78A-926F34B59126}" type="sibTrans" cxnId="{7712FDAA-4BF6-41F6-B6A6-A127D24344E4}">
      <dgm:prSet/>
      <dgm:spPr/>
      <dgm:t>
        <a:bodyPr/>
        <a:lstStyle/>
        <a:p>
          <a:endParaRPr lang="fr-FR"/>
        </a:p>
      </dgm:t>
    </dgm:pt>
    <dgm:pt modelId="{B4AD6785-2011-49E4-A9B0-7B797B968BA0}" type="pres">
      <dgm:prSet presAssocID="{819A88D9-1F4B-4E99-9FEF-65F4D2EE582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B263774-4586-4C27-8B25-656064FC8C97}" type="pres">
      <dgm:prSet presAssocID="{1B3D4027-5DEF-47A4-AC53-60D5D3B690C1}" presName="centerShape" presStyleLbl="node0" presStyleIdx="0" presStyleCnt="1"/>
      <dgm:spPr/>
      <dgm:t>
        <a:bodyPr/>
        <a:lstStyle/>
        <a:p>
          <a:endParaRPr lang="fr-FR"/>
        </a:p>
      </dgm:t>
    </dgm:pt>
    <dgm:pt modelId="{C1B3327D-846C-47B4-881A-D101E74E772E}" type="pres">
      <dgm:prSet presAssocID="{05C9D06C-821D-426D-9F20-6E142C1F47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C390A7-EAE9-4783-A0E9-3A5C56223D13}" type="pres">
      <dgm:prSet presAssocID="{05C9D06C-821D-426D-9F20-6E142C1F47AC}" presName="dummy" presStyleCnt="0"/>
      <dgm:spPr/>
    </dgm:pt>
    <dgm:pt modelId="{7B440B53-1B4D-4D23-A565-CDAAA760F182}" type="pres">
      <dgm:prSet presAssocID="{34400676-FD6A-45C6-A377-3AC1FF37BF8B}" presName="sibTrans" presStyleLbl="sibTrans2D1" presStyleIdx="0" presStyleCnt="5"/>
      <dgm:spPr/>
      <dgm:t>
        <a:bodyPr/>
        <a:lstStyle/>
        <a:p>
          <a:endParaRPr lang="fr-FR"/>
        </a:p>
      </dgm:t>
    </dgm:pt>
    <dgm:pt modelId="{AAE78479-A3D4-41B2-B5C7-147DD59DB783}" type="pres">
      <dgm:prSet presAssocID="{78CF71E2-FBA2-44DC-A01D-CC2F31C06BC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390FC9-835F-4959-A7E5-9A01ADC1005E}" type="pres">
      <dgm:prSet presAssocID="{78CF71E2-FBA2-44DC-A01D-CC2F31C06BCF}" presName="dummy" presStyleCnt="0"/>
      <dgm:spPr/>
    </dgm:pt>
    <dgm:pt modelId="{84AC0B7D-07DF-4B68-805D-0EEBA336BB03}" type="pres">
      <dgm:prSet presAssocID="{CFE101BC-5E82-4B8B-AA90-EF31F53EBEA5}" presName="sibTrans" presStyleLbl="sibTrans2D1" presStyleIdx="1" presStyleCnt="5"/>
      <dgm:spPr/>
      <dgm:t>
        <a:bodyPr/>
        <a:lstStyle/>
        <a:p>
          <a:endParaRPr lang="fr-FR"/>
        </a:p>
      </dgm:t>
    </dgm:pt>
    <dgm:pt modelId="{8F948FD7-736B-4298-971F-84B5442A8DFC}" type="pres">
      <dgm:prSet presAssocID="{57FD67A8-F538-42BB-BF1E-674C4DA0FC2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3DC895-E065-4115-B53B-9E6BB2AFCAFC}" type="pres">
      <dgm:prSet presAssocID="{57FD67A8-F538-42BB-BF1E-674C4DA0FC2F}" presName="dummy" presStyleCnt="0"/>
      <dgm:spPr/>
    </dgm:pt>
    <dgm:pt modelId="{84D7E412-3AD2-4D68-9BDB-1925E3595EEF}" type="pres">
      <dgm:prSet presAssocID="{84FCDB21-17FB-4B42-ABB5-37237E748FD0}" presName="sibTrans" presStyleLbl="sibTrans2D1" presStyleIdx="2" presStyleCnt="5"/>
      <dgm:spPr/>
      <dgm:t>
        <a:bodyPr/>
        <a:lstStyle/>
        <a:p>
          <a:endParaRPr lang="fr-FR"/>
        </a:p>
      </dgm:t>
    </dgm:pt>
    <dgm:pt modelId="{ED9F96E3-5769-40A2-89ED-BCBDDAD3DFBE}" type="pres">
      <dgm:prSet presAssocID="{0F863B24-B05A-4375-89F9-8CDD91EA3E3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0AB1F7-61A4-47C8-BC5E-EDD0BB42BB3D}" type="pres">
      <dgm:prSet presAssocID="{0F863B24-B05A-4375-89F9-8CDD91EA3E3A}" presName="dummy" presStyleCnt="0"/>
      <dgm:spPr/>
    </dgm:pt>
    <dgm:pt modelId="{B5ED7E7D-57D2-4CB9-93D3-D933C18FE137}" type="pres">
      <dgm:prSet presAssocID="{C1C13AA3-1A72-4CAD-B547-3FE9DA24058E}" presName="sibTrans" presStyleLbl="sibTrans2D1" presStyleIdx="3" presStyleCnt="5"/>
      <dgm:spPr/>
      <dgm:t>
        <a:bodyPr/>
        <a:lstStyle/>
        <a:p>
          <a:endParaRPr lang="fr-FR"/>
        </a:p>
      </dgm:t>
    </dgm:pt>
    <dgm:pt modelId="{54E6FE87-D494-484B-82D4-20F7E31F3B35}" type="pres">
      <dgm:prSet presAssocID="{8A1F73E3-5FC4-405D-AE96-ED1F9745366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370C75-AB6A-4C06-844D-1DB6430C29C2}" type="pres">
      <dgm:prSet presAssocID="{8A1F73E3-5FC4-405D-AE96-ED1F97453661}" presName="dummy" presStyleCnt="0"/>
      <dgm:spPr/>
    </dgm:pt>
    <dgm:pt modelId="{4FDED029-B91D-4F3D-87C7-79BD119480B3}" type="pres">
      <dgm:prSet presAssocID="{BDC92F54-84A2-467C-A78A-926F34B59126}" presName="sibTrans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17D3B707-B044-410D-8331-99269576417F}" srcId="{1B3D4027-5DEF-47A4-AC53-60D5D3B690C1}" destId="{78CF71E2-FBA2-44DC-A01D-CC2F31C06BCF}" srcOrd="1" destOrd="0" parTransId="{0735D3D7-8D2B-407A-B828-1BAAB132CC62}" sibTransId="{CFE101BC-5E82-4B8B-AA90-EF31F53EBEA5}"/>
    <dgm:cxn modelId="{D6C28961-8C53-41E7-9255-7696A111D74D}" srcId="{1B3D4027-5DEF-47A4-AC53-60D5D3B690C1}" destId="{57FD67A8-F538-42BB-BF1E-674C4DA0FC2F}" srcOrd="2" destOrd="0" parTransId="{23A307FD-5B06-4420-8E03-033D6291B887}" sibTransId="{84FCDB21-17FB-4B42-ABB5-37237E748FD0}"/>
    <dgm:cxn modelId="{4915DA80-CBAA-4046-842D-66622A78A6A5}" type="presOf" srcId="{CFE101BC-5E82-4B8B-AA90-EF31F53EBEA5}" destId="{84AC0B7D-07DF-4B68-805D-0EEBA336BB03}" srcOrd="0" destOrd="0" presId="urn:microsoft.com/office/officeart/2005/8/layout/radial6"/>
    <dgm:cxn modelId="{9391F514-6FAD-4ED2-8AC5-79CBE5BA0202}" type="presOf" srcId="{1B3D4027-5DEF-47A4-AC53-60D5D3B690C1}" destId="{2B263774-4586-4C27-8B25-656064FC8C97}" srcOrd="0" destOrd="0" presId="urn:microsoft.com/office/officeart/2005/8/layout/radial6"/>
    <dgm:cxn modelId="{35523FED-02F5-430D-B604-795EB5659860}" type="presOf" srcId="{BDC92F54-84A2-467C-A78A-926F34B59126}" destId="{4FDED029-B91D-4F3D-87C7-79BD119480B3}" srcOrd="0" destOrd="0" presId="urn:microsoft.com/office/officeart/2005/8/layout/radial6"/>
    <dgm:cxn modelId="{EA5587B7-131E-4A0F-A4EF-4F2A13ACA8F5}" type="presOf" srcId="{0F863B24-B05A-4375-89F9-8CDD91EA3E3A}" destId="{ED9F96E3-5769-40A2-89ED-BCBDDAD3DFBE}" srcOrd="0" destOrd="0" presId="urn:microsoft.com/office/officeart/2005/8/layout/radial6"/>
    <dgm:cxn modelId="{6B07D2BE-0212-4E64-B3A5-23C5FA9F053A}" type="presOf" srcId="{84FCDB21-17FB-4B42-ABB5-37237E748FD0}" destId="{84D7E412-3AD2-4D68-9BDB-1925E3595EEF}" srcOrd="0" destOrd="0" presId="urn:microsoft.com/office/officeart/2005/8/layout/radial6"/>
    <dgm:cxn modelId="{87EE4DD7-6722-4D16-9942-6BD1413F7094}" type="presOf" srcId="{819A88D9-1F4B-4E99-9FEF-65F4D2EE582C}" destId="{B4AD6785-2011-49E4-A9B0-7B797B968BA0}" srcOrd="0" destOrd="0" presId="urn:microsoft.com/office/officeart/2005/8/layout/radial6"/>
    <dgm:cxn modelId="{F6EC65AD-42B9-499D-914E-3B76F7F038FD}" type="presOf" srcId="{C1C13AA3-1A72-4CAD-B547-3FE9DA24058E}" destId="{B5ED7E7D-57D2-4CB9-93D3-D933C18FE137}" srcOrd="0" destOrd="0" presId="urn:microsoft.com/office/officeart/2005/8/layout/radial6"/>
    <dgm:cxn modelId="{BC815595-1ED7-4F3F-8B4A-AA58597D39A9}" srcId="{1B3D4027-5DEF-47A4-AC53-60D5D3B690C1}" destId="{0F863B24-B05A-4375-89F9-8CDD91EA3E3A}" srcOrd="3" destOrd="0" parTransId="{273462CE-1FE3-4508-B1DE-F280279D7417}" sibTransId="{C1C13AA3-1A72-4CAD-B547-3FE9DA24058E}"/>
    <dgm:cxn modelId="{730BF05F-71B0-46BE-912B-825712FCFFFF}" type="presOf" srcId="{57FD67A8-F538-42BB-BF1E-674C4DA0FC2F}" destId="{8F948FD7-736B-4298-971F-84B5442A8DFC}" srcOrd="0" destOrd="0" presId="urn:microsoft.com/office/officeart/2005/8/layout/radial6"/>
    <dgm:cxn modelId="{A447194C-DFA9-45FF-9F91-67EF58F0B96D}" srcId="{1B3D4027-5DEF-47A4-AC53-60D5D3B690C1}" destId="{05C9D06C-821D-426D-9F20-6E142C1F47AC}" srcOrd="0" destOrd="0" parTransId="{EC090415-0130-42F4-87C0-4B419235D0AE}" sibTransId="{34400676-FD6A-45C6-A377-3AC1FF37BF8B}"/>
    <dgm:cxn modelId="{F4AAD431-1DE0-48E9-B858-F9D57D32E4CA}" type="presOf" srcId="{8A1F73E3-5FC4-405D-AE96-ED1F97453661}" destId="{54E6FE87-D494-484B-82D4-20F7E31F3B35}" srcOrd="0" destOrd="0" presId="urn:microsoft.com/office/officeart/2005/8/layout/radial6"/>
    <dgm:cxn modelId="{43C41905-0C98-4F02-9F78-F621345C75DA}" srcId="{819A88D9-1F4B-4E99-9FEF-65F4D2EE582C}" destId="{1B3D4027-5DEF-47A4-AC53-60D5D3B690C1}" srcOrd="0" destOrd="0" parTransId="{4FC7965B-2B8C-44F7-A96A-5296D36B785C}" sibTransId="{6C8E1043-5CE5-4E7F-BAC8-FDE145050513}"/>
    <dgm:cxn modelId="{7712FDAA-4BF6-41F6-B6A6-A127D24344E4}" srcId="{1B3D4027-5DEF-47A4-AC53-60D5D3B690C1}" destId="{8A1F73E3-5FC4-405D-AE96-ED1F97453661}" srcOrd="4" destOrd="0" parTransId="{2CD2EF4A-C709-4CB1-B0C5-F6FE8473AB95}" sibTransId="{BDC92F54-84A2-467C-A78A-926F34B59126}"/>
    <dgm:cxn modelId="{800FA1F4-41AF-4206-908A-4FB667066ABD}" type="presOf" srcId="{34400676-FD6A-45C6-A377-3AC1FF37BF8B}" destId="{7B440B53-1B4D-4D23-A565-CDAAA760F182}" srcOrd="0" destOrd="0" presId="urn:microsoft.com/office/officeart/2005/8/layout/radial6"/>
    <dgm:cxn modelId="{25FCD865-D0D1-4CA6-92EB-5CAC1A246AF1}" type="presOf" srcId="{78CF71E2-FBA2-44DC-A01D-CC2F31C06BCF}" destId="{AAE78479-A3D4-41B2-B5C7-147DD59DB783}" srcOrd="0" destOrd="0" presId="urn:microsoft.com/office/officeart/2005/8/layout/radial6"/>
    <dgm:cxn modelId="{978640EE-C486-45D2-830B-AC018EE6EB7E}" type="presOf" srcId="{05C9D06C-821D-426D-9F20-6E142C1F47AC}" destId="{C1B3327D-846C-47B4-881A-D101E74E772E}" srcOrd="0" destOrd="0" presId="urn:microsoft.com/office/officeart/2005/8/layout/radial6"/>
    <dgm:cxn modelId="{2170BD28-3E12-47D6-A346-46D99E083947}" type="presParOf" srcId="{B4AD6785-2011-49E4-A9B0-7B797B968BA0}" destId="{2B263774-4586-4C27-8B25-656064FC8C97}" srcOrd="0" destOrd="0" presId="urn:microsoft.com/office/officeart/2005/8/layout/radial6"/>
    <dgm:cxn modelId="{C37136A8-3955-4D16-9A28-2A2AD3A59187}" type="presParOf" srcId="{B4AD6785-2011-49E4-A9B0-7B797B968BA0}" destId="{C1B3327D-846C-47B4-881A-D101E74E772E}" srcOrd="1" destOrd="0" presId="urn:microsoft.com/office/officeart/2005/8/layout/radial6"/>
    <dgm:cxn modelId="{04FE7B03-8E3E-4AFB-89C3-710013E5D68E}" type="presParOf" srcId="{B4AD6785-2011-49E4-A9B0-7B797B968BA0}" destId="{15C390A7-EAE9-4783-A0E9-3A5C56223D13}" srcOrd="2" destOrd="0" presId="urn:microsoft.com/office/officeart/2005/8/layout/radial6"/>
    <dgm:cxn modelId="{E12F72FC-AC09-4085-B4F3-3288CF8B9BAD}" type="presParOf" srcId="{B4AD6785-2011-49E4-A9B0-7B797B968BA0}" destId="{7B440B53-1B4D-4D23-A565-CDAAA760F182}" srcOrd="3" destOrd="0" presId="urn:microsoft.com/office/officeart/2005/8/layout/radial6"/>
    <dgm:cxn modelId="{43B96A1F-9CAA-41C1-9E8B-8AB114C7D134}" type="presParOf" srcId="{B4AD6785-2011-49E4-A9B0-7B797B968BA0}" destId="{AAE78479-A3D4-41B2-B5C7-147DD59DB783}" srcOrd="4" destOrd="0" presId="urn:microsoft.com/office/officeart/2005/8/layout/radial6"/>
    <dgm:cxn modelId="{805BCBE4-D36D-4D23-865C-C148727B19BD}" type="presParOf" srcId="{B4AD6785-2011-49E4-A9B0-7B797B968BA0}" destId="{DA390FC9-835F-4959-A7E5-9A01ADC1005E}" srcOrd="5" destOrd="0" presId="urn:microsoft.com/office/officeart/2005/8/layout/radial6"/>
    <dgm:cxn modelId="{6418E725-3A74-48CE-925F-4A2F6965EA41}" type="presParOf" srcId="{B4AD6785-2011-49E4-A9B0-7B797B968BA0}" destId="{84AC0B7D-07DF-4B68-805D-0EEBA336BB03}" srcOrd="6" destOrd="0" presId="urn:microsoft.com/office/officeart/2005/8/layout/radial6"/>
    <dgm:cxn modelId="{144835FE-C8C0-4395-87D3-635DAF21999C}" type="presParOf" srcId="{B4AD6785-2011-49E4-A9B0-7B797B968BA0}" destId="{8F948FD7-736B-4298-971F-84B5442A8DFC}" srcOrd="7" destOrd="0" presId="urn:microsoft.com/office/officeart/2005/8/layout/radial6"/>
    <dgm:cxn modelId="{8499A837-8721-44AA-8E4A-8D20544775D0}" type="presParOf" srcId="{B4AD6785-2011-49E4-A9B0-7B797B968BA0}" destId="{713DC895-E065-4115-B53B-9E6BB2AFCAFC}" srcOrd="8" destOrd="0" presId="urn:microsoft.com/office/officeart/2005/8/layout/radial6"/>
    <dgm:cxn modelId="{B024B3FD-F92F-4130-AB1D-E55BF710D6BA}" type="presParOf" srcId="{B4AD6785-2011-49E4-A9B0-7B797B968BA0}" destId="{84D7E412-3AD2-4D68-9BDB-1925E3595EEF}" srcOrd="9" destOrd="0" presId="urn:microsoft.com/office/officeart/2005/8/layout/radial6"/>
    <dgm:cxn modelId="{AC07A4E0-3E49-419C-8908-AAF269813D12}" type="presParOf" srcId="{B4AD6785-2011-49E4-A9B0-7B797B968BA0}" destId="{ED9F96E3-5769-40A2-89ED-BCBDDAD3DFBE}" srcOrd="10" destOrd="0" presId="urn:microsoft.com/office/officeart/2005/8/layout/radial6"/>
    <dgm:cxn modelId="{A30271C6-CB91-48EC-AD9F-D66D3D62BC15}" type="presParOf" srcId="{B4AD6785-2011-49E4-A9B0-7B797B968BA0}" destId="{A60AB1F7-61A4-47C8-BC5E-EDD0BB42BB3D}" srcOrd="11" destOrd="0" presId="urn:microsoft.com/office/officeart/2005/8/layout/radial6"/>
    <dgm:cxn modelId="{8344FA0A-DACB-4238-BF60-7680B1E09106}" type="presParOf" srcId="{B4AD6785-2011-49E4-A9B0-7B797B968BA0}" destId="{B5ED7E7D-57D2-4CB9-93D3-D933C18FE137}" srcOrd="12" destOrd="0" presId="urn:microsoft.com/office/officeart/2005/8/layout/radial6"/>
    <dgm:cxn modelId="{17059540-A4BB-40A8-8C32-3FDBBD8D19E5}" type="presParOf" srcId="{B4AD6785-2011-49E4-A9B0-7B797B968BA0}" destId="{54E6FE87-D494-484B-82D4-20F7E31F3B35}" srcOrd="13" destOrd="0" presId="urn:microsoft.com/office/officeart/2005/8/layout/radial6"/>
    <dgm:cxn modelId="{35F040E3-E2EC-411D-A25E-7BCD9DA6938F}" type="presParOf" srcId="{B4AD6785-2011-49E4-A9B0-7B797B968BA0}" destId="{5C370C75-AB6A-4C06-844D-1DB6430C29C2}" srcOrd="14" destOrd="0" presId="urn:microsoft.com/office/officeart/2005/8/layout/radial6"/>
    <dgm:cxn modelId="{58510B17-9CB5-41F9-B303-D32147DB1B7A}" type="presParOf" srcId="{B4AD6785-2011-49E4-A9B0-7B797B968BA0}" destId="{4FDED029-B91D-4F3D-87C7-79BD119480B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3F4BA9-6B38-4163-BD68-7A6D0363121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11C9BB-0299-4610-AFFB-87987A65A292}">
      <dgm:prSet phldrT="[Texte]"/>
      <dgm:spPr/>
      <dgm:t>
        <a:bodyPr/>
        <a:lstStyle/>
        <a:p>
          <a:r>
            <a:rPr lang="fr-FR" dirty="0" smtClean="0"/>
            <a:t>Transporter une personne</a:t>
          </a:r>
          <a:endParaRPr lang="fr-FR" dirty="0"/>
        </a:p>
      </dgm:t>
    </dgm:pt>
    <dgm:pt modelId="{79D74C71-3420-4887-8708-7B604D78AAED}" type="parTrans" cxnId="{43C22CA4-CF8A-4A26-A093-C969AC28BBBD}">
      <dgm:prSet/>
      <dgm:spPr/>
      <dgm:t>
        <a:bodyPr/>
        <a:lstStyle/>
        <a:p>
          <a:endParaRPr lang="fr-FR"/>
        </a:p>
      </dgm:t>
    </dgm:pt>
    <dgm:pt modelId="{D1CC2D80-4A98-4C3B-980E-B30FD2878986}" type="sibTrans" cxnId="{43C22CA4-CF8A-4A26-A093-C969AC28BBBD}">
      <dgm:prSet/>
      <dgm:spPr/>
      <dgm:t>
        <a:bodyPr/>
        <a:lstStyle/>
        <a:p>
          <a:endParaRPr lang="fr-FR"/>
        </a:p>
      </dgm:t>
    </dgm:pt>
    <dgm:pt modelId="{3E30EB06-F0D1-4269-A65A-22CC45099013}">
      <dgm:prSet phldrT="[Texte]"/>
      <dgm:spPr/>
      <dgm:t>
        <a:bodyPr/>
        <a:lstStyle/>
        <a:p>
          <a:r>
            <a:rPr lang="fr-FR" dirty="0" smtClean="0"/>
            <a:t>Rouler</a:t>
          </a:r>
          <a:endParaRPr lang="fr-FR" dirty="0"/>
        </a:p>
      </dgm:t>
    </dgm:pt>
    <dgm:pt modelId="{7256BB7D-2D9E-404F-A69B-D61361C300B1}" type="parTrans" cxnId="{18A29F1F-BCE1-47AE-92DA-3881A0D54818}">
      <dgm:prSet/>
      <dgm:spPr/>
      <dgm:t>
        <a:bodyPr/>
        <a:lstStyle/>
        <a:p>
          <a:endParaRPr lang="fr-FR"/>
        </a:p>
      </dgm:t>
    </dgm:pt>
    <dgm:pt modelId="{88F9E49D-DE38-41A4-B26F-B1B5DAF76887}" type="sibTrans" cxnId="{18A29F1F-BCE1-47AE-92DA-3881A0D54818}">
      <dgm:prSet/>
      <dgm:spPr/>
      <dgm:t>
        <a:bodyPr/>
        <a:lstStyle/>
        <a:p>
          <a:endParaRPr lang="fr-FR"/>
        </a:p>
      </dgm:t>
    </dgm:pt>
    <dgm:pt modelId="{587B9D1E-F48A-4368-96AB-00BC54E94899}">
      <dgm:prSet phldrT="[Texte]"/>
      <dgm:spPr/>
      <dgm:t>
        <a:bodyPr/>
        <a:lstStyle/>
        <a:p>
          <a:r>
            <a:rPr lang="fr-FR" dirty="0" smtClean="0"/>
            <a:t>Freiner</a:t>
          </a:r>
          <a:endParaRPr lang="fr-FR" dirty="0"/>
        </a:p>
      </dgm:t>
    </dgm:pt>
    <dgm:pt modelId="{35AEDCBD-7869-419C-9B86-4E914BF86926}" type="parTrans" cxnId="{E552EA4F-1E45-4A6E-A51E-A34CA6D85480}">
      <dgm:prSet/>
      <dgm:spPr/>
      <dgm:t>
        <a:bodyPr/>
        <a:lstStyle/>
        <a:p>
          <a:endParaRPr lang="fr-FR"/>
        </a:p>
      </dgm:t>
    </dgm:pt>
    <dgm:pt modelId="{C87CC8F8-30F6-448F-A529-D12A55F1B84C}" type="sibTrans" cxnId="{E552EA4F-1E45-4A6E-A51E-A34CA6D85480}">
      <dgm:prSet/>
      <dgm:spPr/>
      <dgm:t>
        <a:bodyPr/>
        <a:lstStyle/>
        <a:p>
          <a:endParaRPr lang="fr-FR"/>
        </a:p>
      </dgm:t>
    </dgm:pt>
    <dgm:pt modelId="{5E0E555C-079D-4D18-85CA-BF63E32121AC}">
      <dgm:prSet phldrT="[Texte]"/>
      <dgm:spPr/>
      <dgm:t>
        <a:bodyPr/>
        <a:lstStyle/>
        <a:p>
          <a:r>
            <a:rPr lang="fr-FR" dirty="0" smtClean="0"/>
            <a:t>Tourner</a:t>
          </a:r>
          <a:endParaRPr lang="fr-FR" dirty="0"/>
        </a:p>
      </dgm:t>
    </dgm:pt>
    <dgm:pt modelId="{047D177B-773E-4F02-A606-2C25455B6EEB}" type="parTrans" cxnId="{2D4326DD-38B3-4EE0-B4E6-CED7BA2FB00E}">
      <dgm:prSet/>
      <dgm:spPr/>
      <dgm:t>
        <a:bodyPr/>
        <a:lstStyle/>
        <a:p>
          <a:endParaRPr lang="fr-FR"/>
        </a:p>
      </dgm:t>
    </dgm:pt>
    <dgm:pt modelId="{C43BF01E-0D4A-4562-A06A-42EB2CD92B6D}" type="sibTrans" cxnId="{2D4326DD-38B3-4EE0-B4E6-CED7BA2FB00E}">
      <dgm:prSet/>
      <dgm:spPr/>
      <dgm:t>
        <a:bodyPr/>
        <a:lstStyle/>
        <a:p>
          <a:endParaRPr lang="fr-FR"/>
        </a:p>
      </dgm:t>
    </dgm:pt>
    <dgm:pt modelId="{7C584D1C-0E62-44BD-8EDC-1811B6EC09B1}">
      <dgm:prSet phldrT="[Texte]"/>
      <dgm:spPr/>
      <dgm:t>
        <a:bodyPr/>
        <a:lstStyle/>
        <a:p>
          <a:r>
            <a:rPr lang="fr-FR" dirty="0" smtClean="0"/>
            <a:t>Supporter le cycliste</a:t>
          </a:r>
          <a:endParaRPr lang="fr-FR" dirty="0"/>
        </a:p>
      </dgm:t>
    </dgm:pt>
    <dgm:pt modelId="{195C383E-DF04-4D21-8A85-2E6F510B8092}" type="parTrans" cxnId="{B6953FCD-3D90-41A6-91A9-A8C89DCDC217}">
      <dgm:prSet/>
      <dgm:spPr/>
      <dgm:t>
        <a:bodyPr/>
        <a:lstStyle/>
        <a:p>
          <a:endParaRPr lang="fr-FR"/>
        </a:p>
      </dgm:t>
    </dgm:pt>
    <dgm:pt modelId="{E9CC7B99-27E3-4699-AF86-8A8402759280}" type="sibTrans" cxnId="{B6953FCD-3D90-41A6-91A9-A8C89DCDC217}">
      <dgm:prSet/>
      <dgm:spPr/>
      <dgm:t>
        <a:bodyPr/>
        <a:lstStyle/>
        <a:p>
          <a:endParaRPr lang="fr-FR"/>
        </a:p>
      </dgm:t>
    </dgm:pt>
    <dgm:pt modelId="{5BF6DFFD-EB46-4FC7-BEB1-8CAFF0C32BFB}">
      <dgm:prSet phldrT="[Texte]"/>
      <dgm:spPr/>
      <dgm:t>
        <a:bodyPr/>
        <a:lstStyle/>
        <a:p>
          <a:r>
            <a:rPr lang="fr-FR" dirty="0" smtClean="0"/>
            <a:t>Propulser</a:t>
          </a:r>
          <a:endParaRPr lang="fr-FR" dirty="0"/>
        </a:p>
      </dgm:t>
    </dgm:pt>
    <dgm:pt modelId="{89698570-EF76-4186-B852-274B70ECEFA9}" type="parTrans" cxnId="{45CF957E-4E07-4D97-87D2-BDA51D0332B4}">
      <dgm:prSet/>
      <dgm:spPr/>
      <dgm:t>
        <a:bodyPr/>
        <a:lstStyle/>
        <a:p>
          <a:endParaRPr lang="fr-FR"/>
        </a:p>
      </dgm:t>
    </dgm:pt>
    <dgm:pt modelId="{2A0DC20F-1245-4B27-B9FD-6248B2440B37}" type="sibTrans" cxnId="{45CF957E-4E07-4D97-87D2-BDA51D0332B4}">
      <dgm:prSet/>
      <dgm:spPr/>
      <dgm:t>
        <a:bodyPr/>
        <a:lstStyle/>
        <a:p>
          <a:endParaRPr lang="fr-FR"/>
        </a:p>
      </dgm:t>
    </dgm:pt>
    <dgm:pt modelId="{3B46EC9F-8112-4386-BF1C-74FF0B3D62B6}" type="pres">
      <dgm:prSet presAssocID="{983F4BA9-6B38-4163-BD68-7A6D036312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5852C86-F43B-45E5-B572-F56F3DDBED47}" type="pres">
      <dgm:prSet presAssocID="{E111C9BB-0299-4610-AFFB-87987A65A292}" presName="root1" presStyleCnt="0"/>
      <dgm:spPr/>
    </dgm:pt>
    <dgm:pt modelId="{AA5892E2-1C45-4FBC-B25B-977F15A5DC62}" type="pres">
      <dgm:prSet presAssocID="{E111C9BB-0299-4610-AFFB-87987A65A29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2D6E32-6512-403A-B579-F58BC364D493}" type="pres">
      <dgm:prSet presAssocID="{E111C9BB-0299-4610-AFFB-87987A65A292}" presName="level2hierChild" presStyleCnt="0"/>
      <dgm:spPr/>
    </dgm:pt>
    <dgm:pt modelId="{C82C6001-6E77-4E95-A72A-35FBD8FBF643}" type="pres">
      <dgm:prSet presAssocID="{7256BB7D-2D9E-404F-A69B-D61361C300B1}" presName="conn2-1" presStyleLbl="parChTrans1D2" presStyleIdx="0" presStyleCnt="5"/>
      <dgm:spPr/>
      <dgm:t>
        <a:bodyPr/>
        <a:lstStyle/>
        <a:p>
          <a:endParaRPr lang="fr-FR"/>
        </a:p>
      </dgm:t>
    </dgm:pt>
    <dgm:pt modelId="{C3084F52-8037-4553-A374-B1C458B1B20A}" type="pres">
      <dgm:prSet presAssocID="{7256BB7D-2D9E-404F-A69B-D61361C300B1}" presName="connTx" presStyleLbl="parChTrans1D2" presStyleIdx="0" presStyleCnt="5"/>
      <dgm:spPr/>
      <dgm:t>
        <a:bodyPr/>
        <a:lstStyle/>
        <a:p>
          <a:endParaRPr lang="fr-FR"/>
        </a:p>
      </dgm:t>
    </dgm:pt>
    <dgm:pt modelId="{8C0E1816-677D-4CD9-8433-2AA353B18D10}" type="pres">
      <dgm:prSet presAssocID="{3E30EB06-F0D1-4269-A65A-22CC45099013}" presName="root2" presStyleCnt="0"/>
      <dgm:spPr/>
    </dgm:pt>
    <dgm:pt modelId="{0B967CF5-548C-4822-A105-30A86E780F3F}" type="pres">
      <dgm:prSet presAssocID="{3E30EB06-F0D1-4269-A65A-22CC4509901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095EF58-7832-4C6C-AB21-4782FB2E0F21}" type="pres">
      <dgm:prSet presAssocID="{3E30EB06-F0D1-4269-A65A-22CC45099013}" presName="level3hierChild" presStyleCnt="0"/>
      <dgm:spPr/>
    </dgm:pt>
    <dgm:pt modelId="{FB066CE8-DCE4-4A70-9748-0DBAD87AEA71}" type="pres">
      <dgm:prSet presAssocID="{35AEDCBD-7869-419C-9B86-4E914BF86926}" presName="conn2-1" presStyleLbl="parChTrans1D2" presStyleIdx="1" presStyleCnt="5"/>
      <dgm:spPr/>
      <dgm:t>
        <a:bodyPr/>
        <a:lstStyle/>
        <a:p>
          <a:endParaRPr lang="fr-FR"/>
        </a:p>
      </dgm:t>
    </dgm:pt>
    <dgm:pt modelId="{4883498B-B2A8-4FEC-A738-0364A244FA11}" type="pres">
      <dgm:prSet presAssocID="{35AEDCBD-7869-419C-9B86-4E914BF86926}" presName="connTx" presStyleLbl="parChTrans1D2" presStyleIdx="1" presStyleCnt="5"/>
      <dgm:spPr/>
      <dgm:t>
        <a:bodyPr/>
        <a:lstStyle/>
        <a:p>
          <a:endParaRPr lang="fr-FR"/>
        </a:p>
      </dgm:t>
    </dgm:pt>
    <dgm:pt modelId="{0F52A8CD-9CE8-49A6-BE54-A8D2A5418FE9}" type="pres">
      <dgm:prSet presAssocID="{587B9D1E-F48A-4368-96AB-00BC54E94899}" presName="root2" presStyleCnt="0"/>
      <dgm:spPr/>
    </dgm:pt>
    <dgm:pt modelId="{FFA44149-8BD0-4139-8983-92BB5587B2DA}" type="pres">
      <dgm:prSet presAssocID="{587B9D1E-F48A-4368-96AB-00BC54E9489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0609C9B-030D-48C2-8F7A-292EDB8327C8}" type="pres">
      <dgm:prSet presAssocID="{587B9D1E-F48A-4368-96AB-00BC54E94899}" presName="level3hierChild" presStyleCnt="0"/>
      <dgm:spPr/>
    </dgm:pt>
    <dgm:pt modelId="{A205E4D2-BC97-4616-B280-9466073EAA8B}" type="pres">
      <dgm:prSet presAssocID="{047D177B-773E-4F02-A606-2C25455B6EEB}" presName="conn2-1" presStyleLbl="parChTrans1D2" presStyleIdx="2" presStyleCnt="5"/>
      <dgm:spPr/>
      <dgm:t>
        <a:bodyPr/>
        <a:lstStyle/>
        <a:p>
          <a:endParaRPr lang="fr-FR"/>
        </a:p>
      </dgm:t>
    </dgm:pt>
    <dgm:pt modelId="{7305B8C7-8F1B-40DD-AC99-09039332DBB9}" type="pres">
      <dgm:prSet presAssocID="{047D177B-773E-4F02-A606-2C25455B6EEB}" presName="connTx" presStyleLbl="parChTrans1D2" presStyleIdx="2" presStyleCnt="5"/>
      <dgm:spPr/>
      <dgm:t>
        <a:bodyPr/>
        <a:lstStyle/>
        <a:p>
          <a:endParaRPr lang="fr-FR"/>
        </a:p>
      </dgm:t>
    </dgm:pt>
    <dgm:pt modelId="{5144BAB9-1375-4A1C-B2F5-F92FC8EFC01A}" type="pres">
      <dgm:prSet presAssocID="{5E0E555C-079D-4D18-85CA-BF63E32121AC}" presName="root2" presStyleCnt="0"/>
      <dgm:spPr/>
    </dgm:pt>
    <dgm:pt modelId="{F0568AFA-7DF2-4A4F-8AEE-118FABEB0269}" type="pres">
      <dgm:prSet presAssocID="{5E0E555C-079D-4D18-85CA-BF63E32121AC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D0BB96-90C4-4117-86E3-61DB6BF0CA10}" type="pres">
      <dgm:prSet presAssocID="{5E0E555C-079D-4D18-85CA-BF63E32121AC}" presName="level3hierChild" presStyleCnt="0"/>
      <dgm:spPr/>
    </dgm:pt>
    <dgm:pt modelId="{003856FF-5994-4A23-9DDD-6D86A4E0F9F7}" type="pres">
      <dgm:prSet presAssocID="{195C383E-DF04-4D21-8A85-2E6F510B8092}" presName="conn2-1" presStyleLbl="parChTrans1D2" presStyleIdx="3" presStyleCnt="5"/>
      <dgm:spPr/>
      <dgm:t>
        <a:bodyPr/>
        <a:lstStyle/>
        <a:p>
          <a:endParaRPr lang="fr-FR"/>
        </a:p>
      </dgm:t>
    </dgm:pt>
    <dgm:pt modelId="{BD0FB8FA-6162-44F4-BE03-3D82961897E3}" type="pres">
      <dgm:prSet presAssocID="{195C383E-DF04-4D21-8A85-2E6F510B8092}" presName="connTx" presStyleLbl="parChTrans1D2" presStyleIdx="3" presStyleCnt="5"/>
      <dgm:spPr/>
      <dgm:t>
        <a:bodyPr/>
        <a:lstStyle/>
        <a:p>
          <a:endParaRPr lang="fr-FR"/>
        </a:p>
      </dgm:t>
    </dgm:pt>
    <dgm:pt modelId="{51256BA2-DFA4-462B-ADC1-4C52217DEF0A}" type="pres">
      <dgm:prSet presAssocID="{7C584D1C-0E62-44BD-8EDC-1811B6EC09B1}" presName="root2" presStyleCnt="0"/>
      <dgm:spPr/>
    </dgm:pt>
    <dgm:pt modelId="{BE6AF634-9DA7-4543-B0AE-E3E283A1BF42}" type="pres">
      <dgm:prSet presAssocID="{7C584D1C-0E62-44BD-8EDC-1811B6EC09B1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95890D-EFBB-4849-95F4-480B4EB4D683}" type="pres">
      <dgm:prSet presAssocID="{7C584D1C-0E62-44BD-8EDC-1811B6EC09B1}" presName="level3hierChild" presStyleCnt="0"/>
      <dgm:spPr/>
    </dgm:pt>
    <dgm:pt modelId="{D7B9DE7B-9A39-43AD-8441-5AC2DCFE6FB1}" type="pres">
      <dgm:prSet presAssocID="{89698570-EF76-4186-B852-274B70ECEFA9}" presName="conn2-1" presStyleLbl="parChTrans1D2" presStyleIdx="4" presStyleCnt="5"/>
      <dgm:spPr/>
      <dgm:t>
        <a:bodyPr/>
        <a:lstStyle/>
        <a:p>
          <a:endParaRPr lang="fr-FR"/>
        </a:p>
      </dgm:t>
    </dgm:pt>
    <dgm:pt modelId="{38A02CF4-E1AD-4745-8671-BF5F948330EA}" type="pres">
      <dgm:prSet presAssocID="{89698570-EF76-4186-B852-274B70ECEFA9}" presName="connTx" presStyleLbl="parChTrans1D2" presStyleIdx="4" presStyleCnt="5"/>
      <dgm:spPr/>
      <dgm:t>
        <a:bodyPr/>
        <a:lstStyle/>
        <a:p>
          <a:endParaRPr lang="fr-FR"/>
        </a:p>
      </dgm:t>
    </dgm:pt>
    <dgm:pt modelId="{3BC9A52C-C427-4F85-AFD0-B925B0D63EDF}" type="pres">
      <dgm:prSet presAssocID="{5BF6DFFD-EB46-4FC7-BEB1-8CAFF0C32BFB}" presName="root2" presStyleCnt="0"/>
      <dgm:spPr/>
    </dgm:pt>
    <dgm:pt modelId="{EA018A0F-CF07-46E9-86AC-36BB1FA90B40}" type="pres">
      <dgm:prSet presAssocID="{5BF6DFFD-EB46-4FC7-BEB1-8CAFF0C32BFB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3A5789-F90B-41DE-9ACD-91546D4A9D28}" type="pres">
      <dgm:prSet presAssocID="{5BF6DFFD-EB46-4FC7-BEB1-8CAFF0C32BFB}" presName="level3hierChild" presStyleCnt="0"/>
      <dgm:spPr/>
    </dgm:pt>
  </dgm:ptLst>
  <dgm:cxnLst>
    <dgm:cxn modelId="{E41B8B1E-93AA-4CCA-B87C-7DB5FEF3BA29}" type="presOf" srcId="{587B9D1E-F48A-4368-96AB-00BC54E94899}" destId="{FFA44149-8BD0-4139-8983-92BB5587B2DA}" srcOrd="0" destOrd="0" presId="urn:microsoft.com/office/officeart/2005/8/layout/hierarchy2"/>
    <dgm:cxn modelId="{BF41911E-A316-427C-9E8A-D75E82E776DA}" type="presOf" srcId="{89698570-EF76-4186-B852-274B70ECEFA9}" destId="{38A02CF4-E1AD-4745-8671-BF5F948330EA}" srcOrd="1" destOrd="0" presId="urn:microsoft.com/office/officeart/2005/8/layout/hierarchy2"/>
    <dgm:cxn modelId="{B6953FCD-3D90-41A6-91A9-A8C89DCDC217}" srcId="{E111C9BB-0299-4610-AFFB-87987A65A292}" destId="{7C584D1C-0E62-44BD-8EDC-1811B6EC09B1}" srcOrd="3" destOrd="0" parTransId="{195C383E-DF04-4D21-8A85-2E6F510B8092}" sibTransId="{E9CC7B99-27E3-4699-AF86-8A8402759280}"/>
    <dgm:cxn modelId="{45CF957E-4E07-4D97-87D2-BDA51D0332B4}" srcId="{E111C9BB-0299-4610-AFFB-87987A65A292}" destId="{5BF6DFFD-EB46-4FC7-BEB1-8CAFF0C32BFB}" srcOrd="4" destOrd="0" parTransId="{89698570-EF76-4186-B852-274B70ECEFA9}" sibTransId="{2A0DC20F-1245-4B27-B9FD-6248B2440B37}"/>
    <dgm:cxn modelId="{26CE9742-9F2A-446F-AD40-0A0DC408DCE8}" type="presOf" srcId="{35AEDCBD-7869-419C-9B86-4E914BF86926}" destId="{4883498B-B2A8-4FEC-A738-0364A244FA11}" srcOrd="1" destOrd="0" presId="urn:microsoft.com/office/officeart/2005/8/layout/hierarchy2"/>
    <dgm:cxn modelId="{4E7370C2-574E-4F0E-9FD4-19597C005DB2}" type="presOf" srcId="{047D177B-773E-4F02-A606-2C25455B6EEB}" destId="{7305B8C7-8F1B-40DD-AC99-09039332DBB9}" srcOrd="1" destOrd="0" presId="urn:microsoft.com/office/officeart/2005/8/layout/hierarchy2"/>
    <dgm:cxn modelId="{18A29F1F-BCE1-47AE-92DA-3881A0D54818}" srcId="{E111C9BB-0299-4610-AFFB-87987A65A292}" destId="{3E30EB06-F0D1-4269-A65A-22CC45099013}" srcOrd="0" destOrd="0" parTransId="{7256BB7D-2D9E-404F-A69B-D61361C300B1}" sibTransId="{88F9E49D-DE38-41A4-B26F-B1B5DAF76887}"/>
    <dgm:cxn modelId="{A149071D-7421-42B2-BADF-0B5DA1B958B4}" type="presOf" srcId="{5E0E555C-079D-4D18-85CA-BF63E32121AC}" destId="{F0568AFA-7DF2-4A4F-8AEE-118FABEB0269}" srcOrd="0" destOrd="0" presId="urn:microsoft.com/office/officeart/2005/8/layout/hierarchy2"/>
    <dgm:cxn modelId="{9EAC2450-2769-4DAA-9586-76A3EEEAC609}" type="presOf" srcId="{7256BB7D-2D9E-404F-A69B-D61361C300B1}" destId="{C3084F52-8037-4553-A374-B1C458B1B20A}" srcOrd="1" destOrd="0" presId="urn:microsoft.com/office/officeart/2005/8/layout/hierarchy2"/>
    <dgm:cxn modelId="{00255A13-30E6-4255-A8CB-BBA73AC7C201}" type="presOf" srcId="{3E30EB06-F0D1-4269-A65A-22CC45099013}" destId="{0B967CF5-548C-4822-A105-30A86E780F3F}" srcOrd="0" destOrd="0" presId="urn:microsoft.com/office/officeart/2005/8/layout/hierarchy2"/>
    <dgm:cxn modelId="{7A6847EB-CDDD-4BF5-B20C-2B4287E096FB}" type="presOf" srcId="{7C584D1C-0E62-44BD-8EDC-1811B6EC09B1}" destId="{BE6AF634-9DA7-4543-B0AE-E3E283A1BF42}" srcOrd="0" destOrd="0" presId="urn:microsoft.com/office/officeart/2005/8/layout/hierarchy2"/>
    <dgm:cxn modelId="{E552EA4F-1E45-4A6E-A51E-A34CA6D85480}" srcId="{E111C9BB-0299-4610-AFFB-87987A65A292}" destId="{587B9D1E-F48A-4368-96AB-00BC54E94899}" srcOrd="1" destOrd="0" parTransId="{35AEDCBD-7869-419C-9B86-4E914BF86926}" sibTransId="{C87CC8F8-30F6-448F-A529-D12A55F1B84C}"/>
    <dgm:cxn modelId="{16E08D27-2497-4C52-8D5C-842FC632A87A}" type="presOf" srcId="{195C383E-DF04-4D21-8A85-2E6F510B8092}" destId="{BD0FB8FA-6162-44F4-BE03-3D82961897E3}" srcOrd="1" destOrd="0" presId="urn:microsoft.com/office/officeart/2005/8/layout/hierarchy2"/>
    <dgm:cxn modelId="{75FDF19A-BECA-4552-9E7E-D9432D818909}" type="presOf" srcId="{195C383E-DF04-4D21-8A85-2E6F510B8092}" destId="{003856FF-5994-4A23-9DDD-6D86A4E0F9F7}" srcOrd="0" destOrd="0" presId="urn:microsoft.com/office/officeart/2005/8/layout/hierarchy2"/>
    <dgm:cxn modelId="{751E2AE0-DA1B-45DD-89D3-DCFABEF42D56}" type="presOf" srcId="{7256BB7D-2D9E-404F-A69B-D61361C300B1}" destId="{C82C6001-6E77-4E95-A72A-35FBD8FBF643}" srcOrd="0" destOrd="0" presId="urn:microsoft.com/office/officeart/2005/8/layout/hierarchy2"/>
    <dgm:cxn modelId="{7FBC1E31-601A-45FE-AF49-CBF916E7BCDA}" type="presOf" srcId="{983F4BA9-6B38-4163-BD68-7A6D03631211}" destId="{3B46EC9F-8112-4386-BF1C-74FF0B3D62B6}" srcOrd="0" destOrd="0" presId="urn:microsoft.com/office/officeart/2005/8/layout/hierarchy2"/>
    <dgm:cxn modelId="{2FA6EA68-9CE0-428F-89C7-71A275D02B0A}" type="presOf" srcId="{E111C9BB-0299-4610-AFFB-87987A65A292}" destId="{AA5892E2-1C45-4FBC-B25B-977F15A5DC62}" srcOrd="0" destOrd="0" presId="urn:microsoft.com/office/officeart/2005/8/layout/hierarchy2"/>
    <dgm:cxn modelId="{0BB596E1-29F0-4582-8A0F-4707FFEDC30A}" type="presOf" srcId="{047D177B-773E-4F02-A606-2C25455B6EEB}" destId="{A205E4D2-BC97-4616-B280-9466073EAA8B}" srcOrd="0" destOrd="0" presId="urn:microsoft.com/office/officeart/2005/8/layout/hierarchy2"/>
    <dgm:cxn modelId="{59975318-8D87-4CBD-B240-A1DAE364F91C}" type="presOf" srcId="{5BF6DFFD-EB46-4FC7-BEB1-8CAFF0C32BFB}" destId="{EA018A0F-CF07-46E9-86AC-36BB1FA90B40}" srcOrd="0" destOrd="0" presId="urn:microsoft.com/office/officeart/2005/8/layout/hierarchy2"/>
    <dgm:cxn modelId="{2D4326DD-38B3-4EE0-B4E6-CED7BA2FB00E}" srcId="{E111C9BB-0299-4610-AFFB-87987A65A292}" destId="{5E0E555C-079D-4D18-85CA-BF63E32121AC}" srcOrd="2" destOrd="0" parTransId="{047D177B-773E-4F02-A606-2C25455B6EEB}" sibTransId="{C43BF01E-0D4A-4562-A06A-42EB2CD92B6D}"/>
    <dgm:cxn modelId="{D9E1E252-7454-4686-AC70-7FDF2DE086BE}" type="presOf" srcId="{89698570-EF76-4186-B852-274B70ECEFA9}" destId="{D7B9DE7B-9A39-43AD-8441-5AC2DCFE6FB1}" srcOrd="0" destOrd="0" presId="urn:microsoft.com/office/officeart/2005/8/layout/hierarchy2"/>
    <dgm:cxn modelId="{43C22CA4-CF8A-4A26-A093-C969AC28BBBD}" srcId="{983F4BA9-6B38-4163-BD68-7A6D03631211}" destId="{E111C9BB-0299-4610-AFFB-87987A65A292}" srcOrd="0" destOrd="0" parTransId="{79D74C71-3420-4887-8708-7B604D78AAED}" sibTransId="{D1CC2D80-4A98-4C3B-980E-B30FD2878986}"/>
    <dgm:cxn modelId="{99C9D79D-2CDE-4EF9-99E7-CE88E59F4DC4}" type="presOf" srcId="{35AEDCBD-7869-419C-9B86-4E914BF86926}" destId="{FB066CE8-DCE4-4A70-9748-0DBAD87AEA71}" srcOrd="0" destOrd="0" presId="urn:microsoft.com/office/officeart/2005/8/layout/hierarchy2"/>
    <dgm:cxn modelId="{28AD19E7-728A-4472-8CCF-5C25ED2FBB40}" type="presParOf" srcId="{3B46EC9F-8112-4386-BF1C-74FF0B3D62B6}" destId="{B5852C86-F43B-45E5-B572-F56F3DDBED47}" srcOrd="0" destOrd="0" presId="urn:microsoft.com/office/officeart/2005/8/layout/hierarchy2"/>
    <dgm:cxn modelId="{B320CC1D-F220-408E-A8D2-EF412036B1B4}" type="presParOf" srcId="{B5852C86-F43B-45E5-B572-F56F3DDBED47}" destId="{AA5892E2-1C45-4FBC-B25B-977F15A5DC62}" srcOrd="0" destOrd="0" presId="urn:microsoft.com/office/officeart/2005/8/layout/hierarchy2"/>
    <dgm:cxn modelId="{0C7321DF-8CA4-440E-B420-CD759CC5EA2C}" type="presParOf" srcId="{B5852C86-F43B-45E5-B572-F56F3DDBED47}" destId="{A22D6E32-6512-403A-B579-F58BC364D493}" srcOrd="1" destOrd="0" presId="urn:microsoft.com/office/officeart/2005/8/layout/hierarchy2"/>
    <dgm:cxn modelId="{88B7E5D9-E404-4EF2-8A76-77AC5A9AF60D}" type="presParOf" srcId="{A22D6E32-6512-403A-B579-F58BC364D493}" destId="{C82C6001-6E77-4E95-A72A-35FBD8FBF643}" srcOrd="0" destOrd="0" presId="urn:microsoft.com/office/officeart/2005/8/layout/hierarchy2"/>
    <dgm:cxn modelId="{AF1F952F-C2ED-4CD0-A8B9-2CD005A930E0}" type="presParOf" srcId="{C82C6001-6E77-4E95-A72A-35FBD8FBF643}" destId="{C3084F52-8037-4553-A374-B1C458B1B20A}" srcOrd="0" destOrd="0" presId="urn:microsoft.com/office/officeart/2005/8/layout/hierarchy2"/>
    <dgm:cxn modelId="{19D04300-A9E3-4495-B250-FC951934E8D5}" type="presParOf" srcId="{A22D6E32-6512-403A-B579-F58BC364D493}" destId="{8C0E1816-677D-4CD9-8433-2AA353B18D10}" srcOrd="1" destOrd="0" presId="urn:microsoft.com/office/officeart/2005/8/layout/hierarchy2"/>
    <dgm:cxn modelId="{25F30D53-0471-44F3-98C9-CB8FA824D675}" type="presParOf" srcId="{8C0E1816-677D-4CD9-8433-2AA353B18D10}" destId="{0B967CF5-548C-4822-A105-30A86E780F3F}" srcOrd="0" destOrd="0" presId="urn:microsoft.com/office/officeart/2005/8/layout/hierarchy2"/>
    <dgm:cxn modelId="{F61B1C8A-2E55-4129-A50E-D4CB3FBD6027}" type="presParOf" srcId="{8C0E1816-677D-4CD9-8433-2AA353B18D10}" destId="{9095EF58-7832-4C6C-AB21-4782FB2E0F21}" srcOrd="1" destOrd="0" presId="urn:microsoft.com/office/officeart/2005/8/layout/hierarchy2"/>
    <dgm:cxn modelId="{29656BA6-B3BF-491D-8512-5FF7A128D7ED}" type="presParOf" srcId="{A22D6E32-6512-403A-B579-F58BC364D493}" destId="{FB066CE8-DCE4-4A70-9748-0DBAD87AEA71}" srcOrd="2" destOrd="0" presId="urn:microsoft.com/office/officeart/2005/8/layout/hierarchy2"/>
    <dgm:cxn modelId="{E524F598-195D-4363-95EF-BC91B2A26B05}" type="presParOf" srcId="{FB066CE8-DCE4-4A70-9748-0DBAD87AEA71}" destId="{4883498B-B2A8-4FEC-A738-0364A244FA11}" srcOrd="0" destOrd="0" presId="urn:microsoft.com/office/officeart/2005/8/layout/hierarchy2"/>
    <dgm:cxn modelId="{44EB4AD2-C89D-46B6-8BED-CBB49164A199}" type="presParOf" srcId="{A22D6E32-6512-403A-B579-F58BC364D493}" destId="{0F52A8CD-9CE8-49A6-BE54-A8D2A5418FE9}" srcOrd="3" destOrd="0" presId="urn:microsoft.com/office/officeart/2005/8/layout/hierarchy2"/>
    <dgm:cxn modelId="{A960B040-02B6-4343-9101-0121D00A1927}" type="presParOf" srcId="{0F52A8CD-9CE8-49A6-BE54-A8D2A5418FE9}" destId="{FFA44149-8BD0-4139-8983-92BB5587B2DA}" srcOrd="0" destOrd="0" presId="urn:microsoft.com/office/officeart/2005/8/layout/hierarchy2"/>
    <dgm:cxn modelId="{DDF553CE-D332-462A-BCE4-7474B6E2C46D}" type="presParOf" srcId="{0F52A8CD-9CE8-49A6-BE54-A8D2A5418FE9}" destId="{C0609C9B-030D-48C2-8F7A-292EDB8327C8}" srcOrd="1" destOrd="0" presId="urn:microsoft.com/office/officeart/2005/8/layout/hierarchy2"/>
    <dgm:cxn modelId="{DA595482-9E4C-4BFA-99C7-2A2A908B06FB}" type="presParOf" srcId="{A22D6E32-6512-403A-B579-F58BC364D493}" destId="{A205E4D2-BC97-4616-B280-9466073EAA8B}" srcOrd="4" destOrd="0" presId="urn:microsoft.com/office/officeart/2005/8/layout/hierarchy2"/>
    <dgm:cxn modelId="{4CCB3B21-D4FA-4434-BDA6-C3D9A7DDA1B1}" type="presParOf" srcId="{A205E4D2-BC97-4616-B280-9466073EAA8B}" destId="{7305B8C7-8F1B-40DD-AC99-09039332DBB9}" srcOrd="0" destOrd="0" presId="urn:microsoft.com/office/officeart/2005/8/layout/hierarchy2"/>
    <dgm:cxn modelId="{B6E24BBA-9959-4D00-8932-BDD6D9860E33}" type="presParOf" srcId="{A22D6E32-6512-403A-B579-F58BC364D493}" destId="{5144BAB9-1375-4A1C-B2F5-F92FC8EFC01A}" srcOrd="5" destOrd="0" presId="urn:microsoft.com/office/officeart/2005/8/layout/hierarchy2"/>
    <dgm:cxn modelId="{E2922867-67EB-47D7-913E-4CC1A3470280}" type="presParOf" srcId="{5144BAB9-1375-4A1C-B2F5-F92FC8EFC01A}" destId="{F0568AFA-7DF2-4A4F-8AEE-118FABEB0269}" srcOrd="0" destOrd="0" presId="urn:microsoft.com/office/officeart/2005/8/layout/hierarchy2"/>
    <dgm:cxn modelId="{49FF59BD-1ADB-411A-A4A5-CDCB7C4DA8BD}" type="presParOf" srcId="{5144BAB9-1375-4A1C-B2F5-F92FC8EFC01A}" destId="{E9D0BB96-90C4-4117-86E3-61DB6BF0CA10}" srcOrd="1" destOrd="0" presId="urn:microsoft.com/office/officeart/2005/8/layout/hierarchy2"/>
    <dgm:cxn modelId="{B24F29D5-9362-4B4E-A095-216820C78818}" type="presParOf" srcId="{A22D6E32-6512-403A-B579-F58BC364D493}" destId="{003856FF-5994-4A23-9DDD-6D86A4E0F9F7}" srcOrd="6" destOrd="0" presId="urn:microsoft.com/office/officeart/2005/8/layout/hierarchy2"/>
    <dgm:cxn modelId="{04E6CF72-4AE6-4EFF-A094-72B1287B04FE}" type="presParOf" srcId="{003856FF-5994-4A23-9DDD-6D86A4E0F9F7}" destId="{BD0FB8FA-6162-44F4-BE03-3D82961897E3}" srcOrd="0" destOrd="0" presId="urn:microsoft.com/office/officeart/2005/8/layout/hierarchy2"/>
    <dgm:cxn modelId="{43956FE5-21B9-4D2F-A1A4-43C5859CB763}" type="presParOf" srcId="{A22D6E32-6512-403A-B579-F58BC364D493}" destId="{51256BA2-DFA4-462B-ADC1-4C52217DEF0A}" srcOrd="7" destOrd="0" presId="urn:microsoft.com/office/officeart/2005/8/layout/hierarchy2"/>
    <dgm:cxn modelId="{CC121EC5-DE20-4811-8797-A7C9A5D5B8C1}" type="presParOf" srcId="{51256BA2-DFA4-462B-ADC1-4C52217DEF0A}" destId="{BE6AF634-9DA7-4543-B0AE-E3E283A1BF42}" srcOrd="0" destOrd="0" presId="urn:microsoft.com/office/officeart/2005/8/layout/hierarchy2"/>
    <dgm:cxn modelId="{B554C2B6-0E3D-4A07-ACD3-A4811D5A6D76}" type="presParOf" srcId="{51256BA2-DFA4-462B-ADC1-4C52217DEF0A}" destId="{9F95890D-EFBB-4849-95F4-480B4EB4D683}" srcOrd="1" destOrd="0" presId="urn:microsoft.com/office/officeart/2005/8/layout/hierarchy2"/>
    <dgm:cxn modelId="{1D037B06-DA2A-45BA-9C58-B2E508125D34}" type="presParOf" srcId="{A22D6E32-6512-403A-B579-F58BC364D493}" destId="{D7B9DE7B-9A39-43AD-8441-5AC2DCFE6FB1}" srcOrd="8" destOrd="0" presId="urn:microsoft.com/office/officeart/2005/8/layout/hierarchy2"/>
    <dgm:cxn modelId="{73F14AA3-840B-4A8C-B24C-65A00D907DAC}" type="presParOf" srcId="{D7B9DE7B-9A39-43AD-8441-5AC2DCFE6FB1}" destId="{38A02CF4-E1AD-4745-8671-BF5F948330EA}" srcOrd="0" destOrd="0" presId="urn:microsoft.com/office/officeart/2005/8/layout/hierarchy2"/>
    <dgm:cxn modelId="{FE4AA6AD-8DD6-4F9F-A025-33899CAC18BF}" type="presParOf" srcId="{A22D6E32-6512-403A-B579-F58BC364D493}" destId="{3BC9A52C-C427-4F85-AFD0-B925B0D63EDF}" srcOrd="9" destOrd="0" presId="urn:microsoft.com/office/officeart/2005/8/layout/hierarchy2"/>
    <dgm:cxn modelId="{37492B03-8842-4791-ACD6-747DB1AA3928}" type="presParOf" srcId="{3BC9A52C-C427-4F85-AFD0-B925B0D63EDF}" destId="{EA018A0F-CF07-46E9-86AC-36BB1FA90B40}" srcOrd="0" destOrd="0" presId="urn:microsoft.com/office/officeart/2005/8/layout/hierarchy2"/>
    <dgm:cxn modelId="{DB70D6B2-9FFD-456C-BD03-81057B336B30}" type="presParOf" srcId="{3BC9A52C-C427-4F85-AFD0-B925B0D63EDF}" destId="{E03A5789-F90B-41DE-9ACD-91546D4A9D2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3F4BA9-6B38-4163-BD68-7A6D0363121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11C9BB-0299-4610-AFFB-87987A65A292}">
      <dgm:prSet phldrT="[Texte]"/>
      <dgm:spPr/>
      <dgm:t>
        <a:bodyPr/>
        <a:lstStyle/>
        <a:p>
          <a:r>
            <a:rPr lang="fr-FR" dirty="0" smtClean="0"/>
            <a:t>Transporter une personne</a:t>
          </a:r>
          <a:endParaRPr lang="fr-FR" dirty="0"/>
        </a:p>
      </dgm:t>
    </dgm:pt>
    <dgm:pt modelId="{79D74C71-3420-4887-8708-7B604D78AAED}" type="parTrans" cxnId="{43C22CA4-CF8A-4A26-A093-C969AC28BBBD}">
      <dgm:prSet/>
      <dgm:spPr/>
      <dgm:t>
        <a:bodyPr/>
        <a:lstStyle/>
        <a:p>
          <a:endParaRPr lang="fr-FR"/>
        </a:p>
      </dgm:t>
    </dgm:pt>
    <dgm:pt modelId="{D1CC2D80-4A98-4C3B-980E-B30FD2878986}" type="sibTrans" cxnId="{43C22CA4-CF8A-4A26-A093-C969AC28BBBD}">
      <dgm:prSet/>
      <dgm:spPr/>
      <dgm:t>
        <a:bodyPr/>
        <a:lstStyle/>
        <a:p>
          <a:endParaRPr lang="fr-FR"/>
        </a:p>
      </dgm:t>
    </dgm:pt>
    <dgm:pt modelId="{3E30EB06-F0D1-4269-A65A-22CC45099013}">
      <dgm:prSet phldrT="[Texte]"/>
      <dgm:spPr/>
      <dgm:t>
        <a:bodyPr/>
        <a:lstStyle/>
        <a:p>
          <a:r>
            <a:rPr lang="fr-FR" dirty="0" smtClean="0"/>
            <a:t>Rouler</a:t>
          </a:r>
          <a:endParaRPr lang="fr-FR" dirty="0"/>
        </a:p>
      </dgm:t>
    </dgm:pt>
    <dgm:pt modelId="{7256BB7D-2D9E-404F-A69B-D61361C300B1}" type="parTrans" cxnId="{18A29F1F-BCE1-47AE-92DA-3881A0D54818}">
      <dgm:prSet/>
      <dgm:spPr/>
      <dgm:t>
        <a:bodyPr/>
        <a:lstStyle/>
        <a:p>
          <a:endParaRPr lang="fr-FR"/>
        </a:p>
      </dgm:t>
    </dgm:pt>
    <dgm:pt modelId="{88F9E49D-DE38-41A4-B26F-B1B5DAF76887}" type="sibTrans" cxnId="{18A29F1F-BCE1-47AE-92DA-3881A0D54818}">
      <dgm:prSet/>
      <dgm:spPr/>
      <dgm:t>
        <a:bodyPr/>
        <a:lstStyle/>
        <a:p>
          <a:endParaRPr lang="fr-FR"/>
        </a:p>
      </dgm:t>
    </dgm:pt>
    <dgm:pt modelId="{587B9D1E-F48A-4368-96AB-00BC54E94899}">
      <dgm:prSet phldrT="[Texte]"/>
      <dgm:spPr/>
      <dgm:t>
        <a:bodyPr/>
        <a:lstStyle/>
        <a:p>
          <a:r>
            <a:rPr lang="fr-FR" dirty="0" smtClean="0"/>
            <a:t>Freiner</a:t>
          </a:r>
          <a:endParaRPr lang="fr-FR" dirty="0"/>
        </a:p>
      </dgm:t>
    </dgm:pt>
    <dgm:pt modelId="{35AEDCBD-7869-419C-9B86-4E914BF86926}" type="parTrans" cxnId="{E552EA4F-1E45-4A6E-A51E-A34CA6D85480}">
      <dgm:prSet/>
      <dgm:spPr/>
      <dgm:t>
        <a:bodyPr/>
        <a:lstStyle/>
        <a:p>
          <a:endParaRPr lang="fr-FR"/>
        </a:p>
      </dgm:t>
    </dgm:pt>
    <dgm:pt modelId="{C87CC8F8-30F6-448F-A529-D12A55F1B84C}" type="sibTrans" cxnId="{E552EA4F-1E45-4A6E-A51E-A34CA6D85480}">
      <dgm:prSet/>
      <dgm:spPr/>
      <dgm:t>
        <a:bodyPr/>
        <a:lstStyle/>
        <a:p>
          <a:endParaRPr lang="fr-FR"/>
        </a:p>
      </dgm:t>
    </dgm:pt>
    <dgm:pt modelId="{5E0E555C-079D-4D18-85CA-BF63E32121AC}">
      <dgm:prSet phldrT="[Texte]"/>
      <dgm:spPr/>
      <dgm:t>
        <a:bodyPr/>
        <a:lstStyle/>
        <a:p>
          <a:r>
            <a:rPr lang="fr-FR" dirty="0" smtClean="0"/>
            <a:t>Tourner</a:t>
          </a:r>
          <a:endParaRPr lang="fr-FR" dirty="0"/>
        </a:p>
      </dgm:t>
    </dgm:pt>
    <dgm:pt modelId="{047D177B-773E-4F02-A606-2C25455B6EEB}" type="parTrans" cxnId="{2D4326DD-38B3-4EE0-B4E6-CED7BA2FB00E}">
      <dgm:prSet/>
      <dgm:spPr/>
      <dgm:t>
        <a:bodyPr/>
        <a:lstStyle/>
        <a:p>
          <a:endParaRPr lang="fr-FR"/>
        </a:p>
      </dgm:t>
    </dgm:pt>
    <dgm:pt modelId="{C43BF01E-0D4A-4562-A06A-42EB2CD92B6D}" type="sibTrans" cxnId="{2D4326DD-38B3-4EE0-B4E6-CED7BA2FB00E}">
      <dgm:prSet/>
      <dgm:spPr/>
      <dgm:t>
        <a:bodyPr/>
        <a:lstStyle/>
        <a:p>
          <a:endParaRPr lang="fr-FR"/>
        </a:p>
      </dgm:t>
    </dgm:pt>
    <dgm:pt modelId="{7C584D1C-0E62-44BD-8EDC-1811B6EC09B1}">
      <dgm:prSet phldrT="[Texte]"/>
      <dgm:spPr/>
      <dgm:t>
        <a:bodyPr/>
        <a:lstStyle/>
        <a:p>
          <a:r>
            <a:rPr lang="fr-FR" dirty="0" smtClean="0"/>
            <a:t>Supporter le cycliste</a:t>
          </a:r>
          <a:endParaRPr lang="fr-FR" dirty="0"/>
        </a:p>
      </dgm:t>
    </dgm:pt>
    <dgm:pt modelId="{195C383E-DF04-4D21-8A85-2E6F510B8092}" type="parTrans" cxnId="{B6953FCD-3D90-41A6-91A9-A8C89DCDC217}">
      <dgm:prSet/>
      <dgm:spPr/>
      <dgm:t>
        <a:bodyPr/>
        <a:lstStyle/>
        <a:p>
          <a:endParaRPr lang="fr-FR"/>
        </a:p>
      </dgm:t>
    </dgm:pt>
    <dgm:pt modelId="{E9CC7B99-27E3-4699-AF86-8A8402759280}" type="sibTrans" cxnId="{B6953FCD-3D90-41A6-91A9-A8C89DCDC217}">
      <dgm:prSet/>
      <dgm:spPr/>
      <dgm:t>
        <a:bodyPr/>
        <a:lstStyle/>
        <a:p>
          <a:endParaRPr lang="fr-FR"/>
        </a:p>
      </dgm:t>
    </dgm:pt>
    <dgm:pt modelId="{5BF6DFFD-EB46-4FC7-BEB1-8CAFF0C32BFB}">
      <dgm:prSet phldrT="[Texte]"/>
      <dgm:spPr/>
      <dgm:t>
        <a:bodyPr/>
        <a:lstStyle/>
        <a:p>
          <a:r>
            <a:rPr lang="fr-FR" dirty="0" smtClean="0"/>
            <a:t>Propulser</a:t>
          </a:r>
          <a:endParaRPr lang="fr-FR" dirty="0"/>
        </a:p>
      </dgm:t>
    </dgm:pt>
    <dgm:pt modelId="{89698570-EF76-4186-B852-274B70ECEFA9}" type="parTrans" cxnId="{45CF957E-4E07-4D97-87D2-BDA51D0332B4}">
      <dgm:prSet/>
      <dgm:spPr/>
      <dgm:t>
        <a:bodyPr/>
        <a:lstStyle/>
        <a:p>
          <a:endParaRPr lang="fr-FR"/>
        </a:p>
      </dgm:t>
    </dgm:pt>
    <dgm:pt modelId="{2A0DC20F-1245-4B27-B9FD-6248B2440B37}" type="sibTrans" cxnId="{45CF957E-4E07-4D97-87D2-BDA51D0332B4}">
      <dgm:prSet/>
      <dgm:spPr/>
      <dgm:t>
        <a:bodyPr/>
        <a:lstStyle/>
        <a:p>
          <a:endParaRPr lang="fr-FR"/>
        </a:p>
      </dgm:t>
    </dgm:pt>
    <dgm:pt modelId="{3B46EC9F-8112-4386-BF1C-74FF0B3D62B6}" type="pres">
      <dgm:prSet presAssocID="{983F4BA9-6B38-4163-BD68-7A6D036312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5852C86-F43B-45E5-B572-F56F3DDBED47}" type="pres">
      <dgm:prSet presAssocID="{E111C9BB-0299-4610-AFFB-87987A65A292}" presName="root1" presStyleCnt="0"/>
      <dgm:spPr/>
    </dgm:pt>
    <dgm:pt modelId="{AA5892E2-1C45-4FBC-B25B-977F15A5DC62}" type="pres">
      <dgm:prSet presAssocID="{E111C9BB-0299-4610-AFFB-87987A65A29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2D6E32-6512-403A-B579-F58BC364D493}" type="pres">
      <dgm:prSet presAssocID="{E111C9BB-0299-4610-AFFB-87987A65A292}" presName="level2hierChild" presStyleCnt="0"/>
      <dgm:spPr/>
    </dgm:pt>
    <dgm:pt modelId="{C82C6001-6E77-4E95-A72A-35FBD8FBF643}" type="pres">
      <dgm:prSet presAssocID="{7256BB7D-2D9E-404F-A69B-D61361C300B1}" presName="conn2-1" presStyleLbl="parChTrans1D2" presStyleIdx="0" presStyleCnt="5"/>
      <dgm:spPr/>
      <dgm:t>
        <a:bodyPr/>
        <a:lstStyle/>
        <a:p>
          <a:endParaRPr lang="fr-FR"/>
        </a:p>
      </dgm:t>
    </dgm:pt>
    <dgm:pt modelId="{C3084F52-8037-4553-A374-B1C458B1B20A}" type="pres">
      <dgm:prSet presAssocID="{7256BB7D-2D9E-404F-A69B-D61361C300B1}" presName="connTx" presStyleLbl="parChTrans1D2" presStyleIdx="0" presStyleCnt="5"/>
      <dgm:spPr/>
      <dgm:t>
        <a:bodyPr/>
        <a:lstStyle/>
        <a:p>
          <a:endParaRPr lang="fr-FR"/>
        </a:p>
      </dgm:t>
    </dgm:pt>
    <dgm:pt modelId="{8C0E1816-677D-4CD9-8433-2AA353B18D10}" type="pres">
      <dgm:prSet presAssocID="{3E30EB06-F0D1-4269-A65A-22CC45099013}" presName="root2" presStyleCnt="0"/>
      <dgm:spPr/>
    </dgm:pt>
    <dgm:pt modelId="{0B967CF5-548C-4822-A105-30A86E780F3F}" type="pres">
      <dgm:prSet presAssocID="{3E30EB06-F0D1-4269-A65A-22CC45099013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095EF58-7832-4C6C-AB21-4782FB2E0F21}" type="pres">
      <dgm:prSet presAssocID="{3E30EB06-F0D1-4269-A65A-22CC45099013}" presName="level3hierChild" presStyleCnt="0"/>
      <dgm:spPr/>
    </dgm:pt>
    <dgm:pt modelId="{FB066CE8-DCE4-4A70-9748-0DBAD87AEA71}" type="pres">
      <dgm:prSet presAssocID="{35AEDCBD-7869-419C-9B86-4E914BF86926}" presName="conn2-1" presStyleLbl="parChTrans1D2" presStyleIdx="1" presStyleCnt="5"/>
      <dgm:spPr/>
      <dgm:t>
        <a:bodyPr/>
        <a:lstStyle/>
        <a:p>
          <a:endParaRPr lang="fr-FR"/>
        </a:p>
      </dgm:t>
    </dgm:pt>
    <dgm:pt modelId="{4883498B-B2A8-4FEC-A738-0364A244FA11}" type="pres">
      <dgm:prSet presAssocID="{35AEDCBD-7869-419C-9B86-4E914BF86926}" presName="connTx" presStyleLbl="parChTrans1D2" presStyleIdx="1" presStyleCnt="5"/>
      <dgm:spPr/>
      <dgm:t>
        <a:bodyPr/>
        <a:lstStyle/>
        <a:p>
          <a:endParaRPr lang="fr-FR"/>
        </a:p>
      </dgm:t>
    </dgm:pt>
    <dgm:pt modelId="{0F52A8CD-9CE8-49A6-BE54-A8D2A5418FE9}" type="pres">
      <dgm:prSet presAssocID="{587B9D1E-F48A-4368-96AB-00BC54E94899}" presName="root2" presStyleCnt="0"/>
      <dgm:spPr/>
    </dgm:pt>
    <dgm:pt modelId="{FFA44149-8BD0-4139-8983-92BB5587B2DA}" type="pres">
      <dgm:prSet presAssocID="{587B9D1E-F48A-4368-96AB-00BC54E9489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0609C9B-030D-48C2-8F7A-292EDB8327C8}" type="pres">
      <dgm:prSet presAssocID="{587B9D1E-F48A-4368-96AB-00BC54E94899}" presName="level3hierChild" presStyleCnt="0"/>
      <dgm:spPr/>
    </dgm:pt>
    <dgm:pt modelId="{A205E4D2-BC97-4616-B280-9466073EAA8B}" type="pres">
      <dgm:prSet presAssocID="{047D177B-773E-4F02-A606-2C25455B6EEB}" presName="conn2-1" presStyleLbl="parChTrans1D2" presStyleIdx="2" presStyleCnt="5"/>
      <dgm:spPr/>
      <dgm:t>
        <a:bodyPr/>
        <a:lstStyle/>
        <a:p>
          <a:endParaRPr lang="fr-FR"/>
        </a:p>
      </dgm:t>
    </dgm:pt>
    <dgm:pt modelId="{7305B8C7-8F1B-40DD-AC99-09039332DBB9}" type="pres">
      <dgm:prSet presAssocID="{047D177B-773E-4F02-A606-2C25455B6EEB}" presName="connTx" presStyleLbl="parChTrans1D2" presStyleIdx="2" presStyleCnt="5"/>
      <dgm:spPr/>
      <dgm:t>
        <a:bodyPr/>
        <a:lstStyle/>
        <a:p>
          <a:endParaRPr lang="fr-FR"/>
        </a:p>
      </dgm:t>
    </dgm:pt>
    <dgm:pt modelId="{5144BAB9-1375-4A1C-B2F5-F92FC8EFC01A}" type="pres">
      <dgm:prSet presAssocID="{5E0E555C-079D-4D18-85CA-BF63E32121AC}" presName="root2" presStyleCnt="0"/>
      <dgm:spPr/>
    </dgm:pt>
    <dgm:pt modelId="{F0568AFA-7DF2-4A4F-8AEE-118FABEB0269}" type="pres">
      <dgm:prSet presAssocID="{5E0E555C-079D-4D18-85CA-BF63E32121AC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D0BB96-90C4-4117-86E3-61DB6BF0CA10}" type="pres">
      <dgm:prSet presAssocID="{5E0E555C-079D-4D18-85CA-BF63E32121AC}" presName="level3hierChild" presStyleCnt="0"/>
      <dgm:spPr/>
    </dgm:pt>
    <dgm:pt modelId="{003856FF-5994-4A23-9DDD-6D86A4E0F9F7}" type="pres">
      <dgm:prSet presAssocID="{195C383E-DF04-4D21-8A85-2E6F510B8092}" presName="conn2-1" presStyleLbl="parChTrans1D2" presStyleIdx="3" presStyleCnt="5"/>
      <dgm:spPr/>
      <dgm:t>
        <a:bodyPr/>
        <a:lstStyle/>
        <a:p>
          <a:endParaRPr lang="fr-FR"/>
        </a:p>
      </dgm:t>
    </dgm:pt>
    <dgm:pt modelId="{BD0FB8FA-6162-44F4-BE03-3D82961897E3}" type="pres">
      <dgm:prSet presAssocID="{195C383E-DF04-4D21-8A85-2E6F510B8092}" presName="connTx" presStyleLbl="parChTrans1D2" presStyleIdx="3" presStyleCnt="5"/>
      <dgm:spPr/>
      <dgm:t>
        <a:bodyPr/>
        <a:lstStyle/>
        <a:p>
          <a:endParaRPr lang="fr-FR"/>
        </a:p>
      </dgm:t>
    </dgm:pt>
    <dgm:pt modelId="{51256BA2-DFA4-462B-ADC1-4C52217DEF0A}" type="pres">
      <dgm:prSet presAssocID="{7C584D1C-0E62-44BD-8EDC-1811B6EC09B1}" presName="root2" presStyleCnt="0"/>
      <dgm:spPr/>
    </dgm:pt>
    <dgm:pt modelId="{BE6AF634-9DA7-4543-B0AE-E3E283A1BF42}" type="pres">
      <dgm:prSet presAssocID="{7C584D1C-0E62-44BD-8EDC-1811B6EC09B1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95890D-EFBB-4849-95F4-480B4EB4D683}" type="pres">
      <dgm:prSet presAssocID="{7C584D1C-0E62-44BD-8EDC-1811B6EC09B1}" presName="level3hierChild" presStyleCnt="0"/>
      <dgm:spPr/>
    </dgm:pt>
    <dgm:pt modelId="{D7B9DE7B-9A39-43AD-8441-5AC2DCFE6FB1}" type="pres">
      <dgm:prSet presAssocID="{89698570-EF76-4186-B852-274B70ECEFA9}" presName="conn2-1" presStyleLbl="parChTrans1D2" presStyleIdx="4" presStyleCnt="5"/>
      <dgm:spPr/>
      <dgm:t>
        <a:bodyPr/>
        <a:lstStyle/>
        <a:p>
          <a:endParaRPr lang="fr-FR"/>
        </a:p>
      </dgm:t>
    </dgm:pt>
    <dgm:pt modelId="{38A02CF4-E1AD-4745-8671-BF5F948330EA}" type="pres">
      <dgm:prSet presAssocID="{89698570-EF76-4186-B852-274B70ECEFA9}" presName="connTx" presStyleLbl="parChTrans1D2" presStyleIdx="4" presStyleCnt="5"/>
      <dgm:spPr/>
      <dgm:t>
        <a:bodyPr/>
        <a:lstStyle/>
        <a:p>
          <a:endParaRPr lang="fr-FR"/>
        </a:p>
      </dgm:t>
    </dgm:pt>
    <dgm:pt modelId="{3BC9A52C-C427-4F85-AFD0-B925B0D63EDF}" type="pres">
      <dgm:prSet presAssocID="{5BF6DFFD-EB46-4FC7-BEB1-8CAFF0C32BFB}" presName="root2" presStyleCnt="0"/>
      <dgm:spPr/>
    </dgm:pt>
    <dgm:pt modelId="{EA018A0F-CF07-46E9-86AC-36BB1FA90B40}" type="pres">
      <dgm:prSet presAssocID="{5BF6DFFD-EB46-4FC7-BEB1-8CAFF0C32BFB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3A5789-F90B-41DE-9ACD-91546D4A9D28}" type="pres">
      <dgm:prSet presAssocID="{5BF6DFFD-EB46-4FC7-BEB1-8CAFF0C32BFB}" presName="level3hierChild" presStyleCnt="0"/>
      <dgm:spPr/>
    </dgm:pt>
  </dgm:ptLst>
  <dgm:cxnLst>
    <dgm:cxn modelId="{B6953FCD-3D90-41A6-91A9-A8C89DCDC217}" srcId="{E111C9BB-0299-4610-AFFB-87987A65A292}" destId="{7C584D1C-0E62-44BD-8EDC-1811B6EC09B1}" srcOrd="3" destOrd="0" parTransId="{195C383E-DF04-4D21-8A85-2E6F510B8092}" sibTransId="{E9CC7B99-27E3-4699-AF86-8A8402759280}"/>
    <dgm:cxn modelId="{23F10B73-B8F5-4DE3-8D2F-3E3D77D02D5F}" type="presOf" srcId="{35AEDCBD-7869-419C-9B86-4E914BF86926}" destId="{FB066CE8-DCE4-4A70-9748-0DBAD87AEA71}" srcOrd="0" destOrd="0" presId="urn:microsoft.com/office/officeart/2005/8/layout/hierarchy2"/>
    <dgm:cxn modelId="{45CF957E-4E07-4D97-87D2-BDA51D0332B4}" srcId="{E111C9BB-0299-4610-AFFB-87987A65A292}" destId="{5BF6DFFD-EB46-4FC7-BEB1-8CAFF0C32BFB}" srcOrd="4" destOrd="0" parTransId="{89698570-EF76-4186-B852-274B70ECEFA9}" sibTransId="{2A0DC20F-1245-4B27-B9FD-6248B2440B37}"/>
    <dgm:cxn modelId="{6844B2F8-5745-4E89-B0B5-3A81CC194E25}" type="presOf" srcId="{5E0E555C-079D-4D18-85CA-BF63E32121AC}" destId="{F0568AFA-7DF2-4A4F-8AEE-118FABEB0269}" srcOrd="0" destOrd="0" presId="urn:microsoft.com/office/officeart/2005/8/layout/hierarchy2"/>
    <dgm:cxn modelId="{DC70BCCB-73B9-4240-A9C6-95058258FBB7}" type="presOf" srcId="{047D177B-773E-4F02-A606-2C25455B6EEB}" destId="{7305B8C7-8F1B-40DD-AC99-09039332DBB9}" srcOrd="1" destOrd="0" presId="urn:microsoft.com/office/officeart/2005/8/layout/hierarchy2"/>
    <dgm:cxn modelId="{18A29F1F-BCE1-47AE-92DA-3881A0D54818}" srcId="{E111C9BB-0299-4610-AFFB-87987A65A292}" destId="{3E30EB06-F0D1-4269-A65A-22CC45099013}" srcOrd="0" destOrd="0" parTransId="{7256BB7D-2D9E-404F-A69B-D61361C300B1}" sibTransId="{88F9E49D-DE38-41A4-B26F-B1B5DAF76887}"/>
    <dgm:cxn modelId="{66FFACD3-B065-4B40-B49D-3A05FE6EBE82}" type="presOf" srcId="{E111C9BB-0299-4610-AFFB-87987A65A292}" destId="{AA5892E2-1C45-4FBC-B25B-977F15A5DC62}" srcOrd="0" destOrd="0" presId="urn:microsoft.com/office/officeart/2005/8/layout/hierarchy2"/>
    <dgm:cxn modelId="{B042741F-B260-4814-893F-24E4DF96DD58}" type="presOf" srcId="{5BF6DFFD-EB46-4FC7-BEB1-8CAFF0C32BFB}" destId="{EA018A0F-CF07-46E9-86AC-36BB1FA90B40}" srcOrd="0" destOrd="0" presId="urn:microsoft.com/office/officeart/2005/8/layout/hierarchy2"/>
    <dgm:cxn modelId="{E05D2F8A-71EA-4D55-A2BD-9A177FE9104D}" type="presOf" srcId="{195C383E-DF04-4D21-8A85-2E6F510B8092}" destId="{003856FF-5994-4A23-9DDD-6D86A4E0F9F7}" srcOrd="0" destOrd="0" presId="urn:microsoft.com/office/officeart/2005/8/layout/hierarchy2"/>
    <dgm:cxn modelId="{3C9522F6-425D-4970-9866-2DD8AC8CF396}" type="presOf" srcId="{7256BB7D-2D9E-404F-A69B-D61361C300B1}" destId="{C3084F52-8037-4553-A374-B1C458B1B20A}" srcOrd="1" destOrd="0" presId="urn:microsoft.com/office/officeart/2005/8/layout/hierarchy2"/>
    <dgm:cxn modelId="{E552EA4F-1E45-4A6E-A51E-A34CA6D85480}" srcId="{E111C9BB-0299-4610-AFFB-87987A65A292}" destId="{587B9D1E-F48A-4368-96AB-00BC54E94899}" srcOrd="1" destOrd="0" parTransId="{35AEDCBD-7869-419C-9B86-4E914BF86926}" sibTransId="{C87CC8F8-30F6-448F-A529-D12A55F1B84C}"/>
    <dgm:cxn modelId="{DE2519F7-1928-45C7-94D9-921344932A2C}" type="presOf" srcId="{983F4BA9-6B38-4163-BD68-7A6D03631211}" destId="{3B46EC9F-8112-4386-BF1C-74FF0B3D62B6}" srcOrd="0" destOrd="0" presId="urn:microsoft.com/office/officeart/2005/8/layout/hierarchy2"/>
    <dgm:cxn modelId="{424370D2-6D71-4A21-9F81-47D456C304F4}" type="presOf" srcId="{89698570-EF76-4186-B852-274B70ECEFA9}" destId="{D7B9DE7B-9A39-43AD-8441-5AC2DCFE6FB1}" srcOrd="0" destOrd="0" presId="urn:microsoft.com/office/officeart/2005/8/layout/hierarchy2"/>
    <dgm:cxn modelId="{2D4326DD-38B3-4EE0-B4E6-CED7BA2FB00E}" srcId="{E111C9BB-0299-4610-AFFB-87987A65A292}" destId="{5E0E555C-079D-4D18-85CA-BF63E32121AC}" srcOrd="2" destOrd="0" parTransId="{047D177B-773E-4F02-A606-2C25455B6EEB}" sibTransId="{C43BF01E-0D4A-4562-A06A-42EB2CD92B6D}"/>
    <dgm:cxn modelId="{2103DF29-4F01-4080-A07D-A9319FC8C495}" type="presOf" srcId="{35AEDCBD-7869-419C-9B86-4E914BF86926}" destId="{4883498B-B2A8-4FEC-A738-0364A244FA11}" srcOrd="1" destOrd="0" presId="urn:microsoft.com/office/officeart/2005/8/layout/hierarchy2"/>
    <dgm:cxn modelId="{4803C992-6230-432A-9F12-5D3389B33777}" type="presOf" srcId="{047D177B-773E-4F02-A606-2C25455B6EEB}" destId="{A205E4D2-BC97-4616-B280-9466073EAA8B}" srcOrd="0" destOrd="0" presId="urn:microsoft.com/office/officeart/2005/8/layout/hierarchy2"/>
    <dgm:cxn modelId="{886B7983-EE4C-4468-B755-36319EC60233}" type="presOf" srcId="{7256BB7D-2D9E-404F-A69B-D61361C300B1}" destId="{C82C6001-6E77-4E95-A72A-35FBD8FBF643}" srcOrd="0" destOrd="0" presId="urn:microsoft.com/office/officeart/2005/8/layout/hierarchy2"/>
    <dgm:cxn modelId="{C67F0F73-5B99-4F8C-B8FB-487E40BAAABC}" type="presOf" srcId="{195C383E-DF04-4D21-8A85-2E6F510B8092}" destId="{BD0FB8FA-6162-44F4-BE03-3D82961897E3}" srcOrd="1" destOrd="0" presId="urn:microsoft.com/office/officeart/2005/8/layout/hierarchy2"/>
    <dgm:cxn modelId="{860EED14-0B5E-4428-9AEF-EF2C1105DAAD}" type="presOf" srcId="{89698570-EF76-4186-B852-274B70ECEFA9}" destId="{38A02CF4-E1AD-4745-8671-BF5F948330EA}" srcOrd="1" destOrd="0" presId="urn:microsoft.com/office/officeart/2005/8/layout/hierarchy2"/>
    <dgm:cxn modelId="{43C22CA4-CF8A-4A26-A093-C969AC28BBBD}" srcId="{983F4BA9-6B38-4163-BD68-7A6D03631211}" destId="{E111C9BB-0299-4610-AFFB-87987A65A292}" srcOrd="0" destOrd="0" parTransId="{79D74C71-3420-4887-8708-7B604D78AAED}" sibTransId="{D1CC2D80-4A98-4C3B-980E-B30FD2878986}"/>
    <dgm:cxn modelId="{C78B6BBD-4B55-4AB6-8F19-03CE9816949C}" type="presOf" srcId="{587B9D1E-F48A-4368-96AB-00BC54E94899}" destId="{FFA44149-8BD0-4139-8983-92BB5587B2DA}" srcOrd="0" destOrd="0" presId="urn:microsoft.com/office/officeart/2005/8/layout/hierarchy2"/>
    <dgm:cxn modelId="{C9AB8B16-AC89-478A-B61F-622376C7D6D5}" type="presOf" srcId="{7C584D1C-0E62-44BD-8EDC-1811B6EC09B1}" destId="{BE6AF634-9DA7-4543-B0AE-E3E283A1BF42}" srcOrd="0" destOrd="0" presId="urn:microsoft.com/office/officeart/2005/8/layout/hierarchy2"/>
    <dgm:cxn modelId="{2C6EC80F-438D-47E6-9DDE-5A301931E661}" type="presOf" srcId="{3E30EB06-F0D1-4269-A65A-22CC45099013}" destId="{0B967CF5-548C-4822-A105-30A86E780F3F}" srcOrd="0" destOrd="0" presId="urn:microsoft.com/office/officeart/2005/8/layout/hierarchy2"/>
    <dgm:cxn modelId="{77718695-CCE8-42D5-8311-2E48D48120EE}" type="presParOf" srcId="{3B46EC9F-8112-4386-BF1C-74FF0B3D62B6}" destId="{B5852C86-F43B-45E5-B572-F56F3DDBED47}" srcOrd="0" destOrd="0" presId="urn:microsoft.com/office/officeart/2005/8/layout/hierarchy2"/>
    <dgm:cxn modelId="{573950F5-38C4-4045-BDBA-139C4D8438F4}" type="presParOf" srcId="{B5852C86-F43B-45E5-B572-F56F3DDBED47}" destId="{AA5892E2-1C45-4FBC-B25B-977F15A5DC62}" srcOrd="0" destOrd="0" presId="urn:microsoft.com/office/officeart/2005/8/layout/hierarchy2"/>
    <dgm:cxn modelId="{585613A5-8902-4283-949A-116C31199959}" type="presParOf" srcId="{B5852C86-F43B-45E5-B572-F56F3DDBED47}" destId="{A22D6E32-6512-403A-B579-F58BC364D493}" srcOrd="1" destOrd="0" presId="urn:microsoft.com/office/officeart/2005/8/layout/hierarchy2"/>
    <dgm:cxn modelId="{22E7AA6E-47DC-4CC0-8223-657283653A1F}" type="presParOf" srcId="{A22D6E32-6512-403A-B579-F58BC364D493}" destId="{C82C6001-6E77-4E95-A72A-35FBD8FBF643}" srcOrd="0" destOrd="0" presId="urn:microsoft.com/office/officeart/2005/8/layout/hierarchy2"/>
    <dgm:cxn modelId="{9BB79210-1CC3-48B6-924F-4D61B3906020}" type="presParOf" srcId="{C82C6001-6E77-4E95-A72A-35FBD8FBF643}" destId="{C3084F52-8037-4553-A374-B1C458B1B20A}" srcOrd="0" destOrd="0" presId="urn:microsoft.com/office/officeart/2005/8/layout/hierarchy2"/>
    <dgm:cxn modelId="{7C810D67-847D-40F8-8C2C-9FD381A35741}" type="presParOf" srcId="{A22D6E32-6512-403A-B579-F58BC364D493}" destId="{8C0E1816-677D-4CD9-8433-2AA353B18D10}" srcOrd="1" destOrd="0" presId="urn:microsoft.com/office/officeart/2005/8/layout/hierarchy2"/>
    <dgm:cxn modelId="{28A8BF3E-98AF-41DE-9B54-F6072B68A135}" type="presParOf" srcId="{8C0E1816-677D-4CD9-8433-2AA353B18D10}" destId="{0B967CF5-548C-4822-A105-30A86E780F3F}" srcOrd="0" destOrd="0" presId="urn:microsoft.com/office/officeart/2005/8/layout/hierarchy2"/>
    <dgm:cxn modelId="{D7E9F14D-A93C-45A1-A779-1BED93EDA2C4}" type="presParOf" srcId="{8C0E1816-677D-4CD9-8433-2AA353B18D10}" destId="{9095EF58-7832-4C6C-AB21-4782FB2E0F21}" srcOrd="1" destOrd="0" presId="urn:microsoft.com/office/officeart/2005/8/layout/hierarchy2"/>
    <dgm:cxn modelId="{DF4F3921-BF97-4543-AA2E-384413213D86}" type="presParOf" srcId="{A22D6E32-6512-403A-B579-F58BC364D493}" destId="{FB066CE8-DCE4-4A70-9748-0DBAD87AEA71}" srcOrd="2" destOrd="0" presId="urn:microsoft.com/office/officeart/2005/8/layout/hierarchy2"/>
    <dgm:cxn modelId="{1377484D-ADC6-414C-963B-8F69FCED6324}" type="presParOf" srcId="{FB066CE8-DCE4-4A70-9748-0DBAD87AEA71}" destId="{4883498B-B2A8-4FEC-A738-0364A244FA11}" srcOrd="0" destOrd="0" presId="urn:microsoft.com/office/officeart/2005/8/layout/hierarchy2"/>
    <dgm:cxn modelId="{5DDF9AFE-7E51-4859-97BF-0239C7F56765}" type="presParOf" srcId="{A22D6E32-6512-403A-B579-F58BC364D493}" destId="{0F52A8CD-9CE8-49A6-BE54-A8D2A5418FE9}" srcOrd="3" destOrd="0" presId="urn:microsoft.com/office/officeart/2005/8/layout/hierarchy2"/>
    <dgm:cxn modelId="{A7A49F41-6217-4128-9952-D095A6C2257E}" type="presParOf" srcId="{0F52A8CD-9CE8-49A6-BE54-A8D2A5418FE9}" destId="{FFA44149-8BD0-4139-8983-92BB5587B2DA}" srcOrd="0" destOrd="0" presId="urn:microsoft.com/office/officeart/2005/8/layout/hierarchy2"/>
    <dgm:cxn modelId="{18CC3037-AFF5-48D3-9C83-D29B2356F05E}" type="presParOf" srcId="{0F52A8CD-9CE8-49A6-BE54-A8D2A5418FE9}" destId="{C0609C9B-030D-48C2-8F7A-292EDB8327C8}" srcOrd="1" destOrd="0" presId="urn:microsoft.com/office/officeart/2005/8/layout/hierarchy2"/>
    <dgm:cxn modelId="{7D223F2A-5423-46B3-9456-72F267B9298B}" type="presParOf" srcId="{A22D6E32-6512-403A-B579-F58BC364D493}" destId="{A205E4D2-BC97-4616-B280-9466073EAA8B}" srcOrd="4" destOrd="0" presId="urn:microsoft.com/office/officeart/2005/8/layout/hierarchy2"/>
    <dgm:cxn modelId="{0FA857E9-F2A1-4991-86F8-7E405D6ED1E3}" type="presParOf" srcId="{A205E4D2-BC97-4616-B280-9466073EAA8B}" destId="{7305B8C7-8F1B-40DD-AC99-09039332DBB9}" srcOrd="0" destOrd="0" presId="urn:microsoft.com/office/officeart/2005/8/layout/hierarchy2"/>
    <dgm:cxn modelId="{989DF279-089B-4784-93CA-62FD0552A314}" type="presParOf" srcId="{A22D6E32-6512-403A-B579-F58BC364D493}" destId="{5144BAB9-1375-4A1C-B2F5-F92FC8EFC01A}" srcOrd="5" destOrd="0" presId="urn:microsoft.com/office/officeart/2005/8/layout/hierarchy2"/>
    <dgm:cxn modelId="{5BACA444-C01E-4F0D-9FD7-E69CE427A1A9}" type="presParOf" srcId="{5144BAB9-1375-4A1C-B2F5-F92FC8EFC01A}" destId="{F0568AFA-7DF2-4A4F-8AEE-118FABEB0269}" srcOrd="0" destOrd="0" presId="urn:microsoft.com/office/officeart/2005/8/layout/hierarchy2"/>
    <dgm:cxn modelId="{BC578F30-8458-4ED6-9733-A27B067AC8E5}" type="presParOf" srcId="{5144BAB9-1375-4A1C-B2F5-F92FC8EFC01A}" destId="{E9D0BB96-90C4-4117-86E3-61DB6BF0CA10}" srcOrd="1" destOrd="0" presId="urn:microsoft.com/office/officeart/2005/8/layout/hierarchy2"/>
    <dgm:cxn modelId="{2B20BFBD-4195-4AE9-B0D9-E0424E1D541A}" type="presParOf" srcId="{A22D6E32-6512-403A-B579-F58BC364D493}" destId="{003856FF-5994-4A23-9DDD-6D86A4E0F9F7}" srcOrd="6" destOrd="0" presId="urn:microsoft.com/office/officeart/2005/8/layout/hierarchy2"/>
    <dgm:cxn modelId="{119D252A-3854-454B-BA80-DD1B832AD1C6}" type="presParOf" srcId="{003856FF-5994-4A23-9DDD-6D86A4E0F9F7}" destId="{BD0FB8FA-6162-44F4-BE03-3D82961897E3}" srcOrd="0" destOrd="0" presId="urn:microsoft.com/office/officeart/2005/8/layout/hierarchy2"/>
    <dgm:cxn modelId="{CF82DD53-19AE-493E-9A8F-8FC340BBEE03}" type="presParOf" srcId="{A22D6E32-6512-403A-B579-F58BC364D493}" destId="{51256BA2-DFA4-462B-ADC1-4C52217DEF0A}" srcOrd="7" destOrd="0" presId="urn:microsoft.com/office/officeart/2005/8/layout/hierarchy2"/>
    <dgm:cxn modelId="{928FB479-2868-468A-83D5-5E36EC76CAF8}" type="presParOf" srcId="{51256BA2-DFA4-462B-ADC1-4C52217DEF0A}" destId="{BE6AF634-9DA7-4543-B0AE-E3E283A1BF42}" srcOrd="0" destOrd="0" presId="urn:microsoft.com/office/officeart/2005/8/layout/hierarchy2"/>
    <dgm:cxn modelId="{ABE13B3E-0D76-44AA-8E50-F363DED348F7}" type="presParOf" srcId="{51256BA2-DFA4-462B-ADC1-4C52217DEF0A}" destId="{9F95890D-EFBB-4849-95F4-480B4EB4D683}" srcOrd="1" destOrd="0" presId="urn:microsoft.com/office/officeart/2005/8/layout/hierarchy2"/>
    <dgm:cxn modelId="{5C855388-4B1D-4779-B8D7-6987713C71FB}" type="presParOf" srcId="{A22D6E32-6512-403A-B579-F58BC364D493}" destId="{D7B9DE7B-9A39-43AD-8441-5AC2DCFE6FB1}" srcOrd="8" destOrd="0" presId="urn:microsoft.com/office/officeart/2005/8/layout/hierarchy2"/>
    <dgm:cxn modelId="{4E12F9F5-4AE2-46AD-8F1D-18D741A862A9}" type="presParOf" srcId="{D7B9DE7B-9A39-43AD-8441-5AC2DCFE6FB1}" destId="{38A02CF4-E1AD-4745-8671-BF5F948330EA}" srcOrd="0" destOrd="0" presId="urn:microsoft.com/office/officeart/2005/8/layout/hierarchy2"/>
    <dgm:cxn modelId="{C62DF3E9-57D6-4116-89F7-6954C6CFCCE3}" type="presParOf" srcId="{A22D6E32-6512-403A-B579-F58BC364D493}" destId="{3BC9A52C-C427-4F85-AFD0-B925B0D63EDF}" srcOrd="9" destOrd="0" presId="urn:microsoft.com/office/officeart/2005/8/layout/hierarchy2"/>
    <dgm:cxn modelId="{F6B485C3-2CCF-4E1E-8E1B-95E62C9D17F2}" type="presParOf" srcId="{3BC9A52C-C427-4F85-AFD0-B925B0D63EDF}" destId="{EA018A0F-CF07-46E9-86AC-36BB1FA90B40}" srcOrd="0" destOrd="0" presId="urn:microsoft.com/office/officeart/2005/8/layout/hierarchy2"/>
    <dgm:cxn modelId="{83058617-7DF5-46E3-AAB0-77027EBA6DDE}" type="presParOf" srcId="{3BC9A52C-C427-4F85-AFD0-B925B0D63EDF}" destId="{E03A5789-F90B-41DE-9ACD-91546D4A9D2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7C9F3-766B-4C49-8A9F-B211ED55B99C}">
      <dsp:nvSpPr>
        <dsp:cNvPr id="0" name=""/>
        <dsp:cNvSpPr/>
      </dsp:nvSpPr>
      <dsp:spPr>
        <a:xfrm>
          <a:off x="0" y="265869"/>
          <a:ext cx="8333682" cy="63787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3.2 : Associer des solutions techniques à des fonctions.</a:t>
          </a:r>
          <a:endParaRPr lang="fr-FR" sz="1500" b="0" kern="1200" dirty="0"/>
        </a:p>
      </dsp:txBody>
      <dsp:txXfrm>
        <a:off x="0" y="265869"/>
        <a:ext cx="8333682" cy="637875"/>
      </dsp:txXfrm>
    </dsp:sp>
    <dsp:sp modelId="{1A21BF25-8AE7-4F32-BF97-7D1CECF13682}">
      <dsp:nvSpPr>
        <dsp:cNvPr id="0" name=""/>
        <dsp:cNvSpPr/>
      </dsp:nvSpPr>
      <dsp:spPr>
        <a:xfrm>
          <a:off x="416684" y="44469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Objectif(s) d’apprentissage</a:t>
          </a:r>
          <a:endParaRPr lang="fr-FR" sz="1500" kern="1200" dirty="0"/>
        </a:p>
      </dsp:txBody>
      <dsp:txXfrm>
        <a:off x="438300" y="66085"/>
        <a:ext cx="5790345" cy="399568"/>
      </dsp:txXfrm>
    </dsp:sp>
    <dsp:sp modelId="{E9AF896A-8D6E-4A7A-A3EF-F2255CBCD082}">
      <dsp:nvSpPr>
        <dsp:cNvPr id="0" name=""/>
        <dsp:cNvSpPr/>
      </dsp:nvSpPr>
      <dsp:spPr>
        <a:xfrm>
          <a:off x="0" y="1206144"/>
          <a:ext cx="8333682" cy="850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À la fin de cette séance, vous serez capable de choisir des solutions techniques qui répondront au cahier des charge</a:t>
          </a:r>
          <a:endParaRPr lang="fr-FR" sz="1500" kern="1200" dirty="0"/>
        </a:p>
      </dsp:txBody>
      <dsp:txXfrm>
        <a:off x="0" y="1206144"/>
        <a:ext cx="8333682" cy="850500"/>
      </dsp:txXfrm>
    </dsp:sp>
    <dsp:sp modelId="{4BAD5FE4-3D27-4449-8944-7B2923C17224}">
      <dsp:nvSpPr>
        <dsp:cNvPr id="0" name=""/>
        <dsp:cNvSpPr/>
      </dsp:nvSpPr>
      <dsp:spPr>
        <a:xfrm>
          <a:off x="416684" y="984744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Résultat(s) attendu(s)</a:t>
          </a:r>
          <a:endParaRPr lang="fr-FR" sz="1500" kern="1200" dirty="0"/>
        </a:p>
      </dsp:txBody>
      <dsp:txXfrm>
        <a:off x="438300" y="1006360"/>
        <a:ext cx="5790345" cy="399568"/>
      </dsp:txXfrm>
    </dsp:sp>
    <dsp:sp modelId="{21A96DBB-BAA7-4FA9-B3E9-B81DA888ADB4}">
      <dsp:nvSpPr>
        <dsp:cNvPr id="0" name=""/>
        <dsp:cNvSpPr/>
      </dsp:nvSpPr>
      <dsp:spPr>
        <a:xfrm>
          <a:off x="0" y="2359044"/>
          <a:ext cx="8333682" cy="113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La liste de fonctions techniques est complète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la forme du diagramme est respectée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Les solutions proposées sont adaptées à la fonction technique</a:t>
          </a:r>
          <a:endParaRPr lang="fr-FR" sz="1500" kern="1200" dirty="0"/>
        </a:p>
      </dsp:txBody>
      <dsp:txXfrm>
        <a:off x="0" y="2359044"/>
        <a:ext cx="8333682" cy="1134000"/>
      </dsp:txXfrm>
    </dsp:sp>
    <dsp:sp modelId="{069B7AD3-ED68-456D-8EF7-9C2FB2C9BF3E}">
      <dsp:nvSpPr>
        <dsp:cNvPr id="0" name=""/>
        <dsp:cNvSpPr/>
      </dsp:nvSpPr>
      <dsp:spPr>
        <a:xfrm>
          <a:off x="416684" y="2137644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Critères de réussite</a:t>
          </a:r>
          <a:endParaRPr lang="fr-FR" sz="1500" kern="1200" dirty="0"/>
        </a:p>
      </dsp:txBody>
      <dsp:txXfrm>
        <a:off x="438300" y="2159260"/>
        <a:ext cx="5790345" cy="399568"/>
      </dsp:txXfrm>
    </dsp:sp>
    <dsp:sp modelId="{EE3030F2-DEF7-47CD-9B64-C42CFE4272DC}">
      <dsp:nvSpPr>
        <dsp:cNvPr id="0" name=""/>
        <dsp:cNvSpPr/>
      </dsp:nvSpPr>
      <dsp:spPr>
        <a:xfrm>
          <a:off x="0" y="3795444"/>
          <a:ext cx="8333682" cy="13702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Lancement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Recherche des fonctions techniques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Recherche de solutions techniques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Structuration</a:t>
          </a:r>
          <a:endParaRPr lang="fr-FR" sz="1500" kern="1200" dirty="0"/>
        </a:p>
      </dsp:txBody>
      <dsp:txXfrm>
        <a:off x="0" y="3795444"/>
        <a:ext cx="8333682" cy="1370250"/>
      </dsp:txXfrm>
    </dsp:sp>
    <dsp:sp modelId="{48088667-AB80-4672-B0F6-A9A97D99CAE0}">
      <dsp:nvSpPr>
        <dsp:cNvPr id="0" name=""/>
        <dsp:cNvSpPr/>
      </dsp:nvSpPr>
      <dsp:spPr>
        <a:xfrm>
          <a:off x="416684" y="3574044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Déroulement de la séance</a:t>
          </a:r>
          <a:endParaRPr lang="fr-FR" sz="1500" kern="1200" dirty="0"/>
        </a:p>
      </dsp:txBody>
      <dsp:txXfrm>
        <a:off x="438300" y="3595660"/>
        <a:ext cx="5790345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ED029-B91D-4F3D-87C7-79BD119480B3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D7E7D-57D2-4CB9-93D3-D933C18FE137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7E412-3AD2-4D68-9BDB-1925E3595EEF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C0B7D-07DF-4B68-805D-0EEBA336BB03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40B53-1B4D-4D23-A565-CDAAA760F182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63774-4586-4C27-8B25-656064FC8C97}">
      <dsp:nvSpPr>
        <dsp:cNvPr id="0" name=""/>
        <dsp:cNvSpPr/>
      </dsp:nvSpPr>
      <dsp:spPr>
        <a:xfrm>
          <a:off x="2278558" y="1404868"/>
          <a:ext cx="1538882" cy="1538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Pour transporter une personne un vélo doit</a:t>
          </a:r>
          <a:endParaRPr lang="fr-FR" sz="1500" kern="1200" dirty="0"/>
        </a:p>
      </dsp:txBody>
      <dsp:txXfrm>
        <a:off x="2503922" y="1630232"/>
        <a:ext cx="1088154" cy="1088154"/>
      </dsp:txXfrm>
    </dsp:sp>
    <dsp:sp modelId="{C1B3327D-846C-47B4-881A-D101E74E772E}">
      <dsp:nvSpPr>
        <dsp:cNvPr id="0" name=""/>
        <dsp:cNvSpPr/>
      </dsp:nvSpPr>
      <dsp:spPr>
        <a:xfrm>
          <a:off x="2509391" y="140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Rouler</a:t>
          </a:r>
          <a:endParaRPr lang="fr-FR" sz="1400" kern="1200" dirty="0"/>
        </a:p>
      </dsp:txBody>
      <dsp:txXfrm>
        <a:off x="2667146" y="159161"/>
        <a:ext cx="761707" cy="761707"/>
      </dsp:txXfrm>
    </dsp:sp>
    <dsp:sp modelId="{AAE78479-A3D4-41B2-B5C7-147DD59DB783}">
      <dsp:nvSpPr>
        <dsp:cNvPr id="0" name=""/>
        <dsp:cNvSpPr/>
      </dsp:nvSpPr>
      <dsp:spPr>
        <a:xfrm>
          <a:off x="4063697" y="113067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Freiner</a:t>
          </a:r>
          <a:endParaRPr lang="fr-FR" sz="1400" kern="1200" dirty="0"/>
        </a:p>
      </dsp:txBody>
      <dsp:txXfrm>
        <a:off x="4221452" y="1288431"/>
        <a:ext cx="761707" cy="761707"/>
      </dsp:txXfrm>
    </dsp:sp>
    <dsp:sp modelId="{8F948FD7-736B-4298-971F-84B5442A8DFC}">
      <dsp:nvSpPr>
        <dsp:cNvPr id="0" name=""/>
        <dsp:cNvSpPr/>
      </dsp:nvSpPr>
      <dsp:spPr>
        <a:xfrm>
          <a:off x="3470005" y="2957873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Tourner</a:t>
          </a:r>
          <a:endParaRPr lang="fr-FR" sz="1400" kern="1200" dirty="0"/>
        </a:p>
      </dsp:txBody>
      <dsp:txXfrm>
        <a:off x="3627760" y="3115628"/>
        <a:ext cx="761707" cy="761707"/>
      </dsp:txXfrm>
    </dsp:sp>
    <dsp:sp modelId="{ED9F96E3-5769-40A2-89ED-BCBDDAD3DFBE}">
      <dsp:nvSpPr>
        <dsp:cNvPr id="0" name=""/>
        <dsp:cNvSpPr/>
      </dsp:nvSpPr>
      <dsp:spPr>
        <a:xfrm>
          <a:off x="1548776" y="2957873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Supporter le cycliste</a:t>
          </a:r>
          <a:endParaRPr lang="fr-FR" sz="1400" kern="1200" dirty="0"/>
        </a:p>
      </dsp:txBody>
      <dsp:txXfrm>
        <a:off x="1706531" y="3115628"/>
        <a:ext cx="761707" cy="761707"/>
      </dsp:txXfrm>
    </dsp:sp>
    <dsp:sp modelId="{54E6FE87-D494-484B-82D4-20F7E31F3B35}">
      <dsp:nvSpPr>
        <dsp:cNvPr id="0" name=""/>
        <dsp:cNvSpPr/>
      </dsp:nvSpPr>
      <dsp:spPr>
        <a:xfrm>
          <a:off x="955084" y="113067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Être propulser</a:t>
          </a:r>
          <a:endParaRPr lang="fr-FR" sz="1400" kern="1200" dirty="0"/>
        </a:p>
      </dsp:txBody>
      <dsp:txXfrm>
        <a:off x="1112839" y="1288431"/>
        <a:ext cx="761707" cy="7617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892E2-1C45-4FBC-B25B-977F15A5DC62}">
      <dsp:nvSpPr>
        <dsp:cNvPr id="0" name=""/>
        <dsp:cNvSpPr/>
      </dsp:nvSpPr>
      <dsp:spPr>
        <a:xfrm>
          <a:off x="2223722" y="193221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Transporter une personne</a:t>
          </a:r>
          <a:endParaRPr lang="fr-FR" sz="2200" kern="1200" dirty="0"/>
        </a:p>
      </dsp:txBody>
      <dsp:txXfrm>
        <a:off x="2248310" y="1956805"/>
        <a:ext cx="1629814" cy="790319"/>
      </dsp:txXfrm>
    </dsp:sp>
    <dsp:sp modelId="{C82C6001-6E77-4E95-A72A-35FBD8FBF643}">
      <dsp:nvSpPr>
        <dsp:cNvPr id="0" name=""/>
        <dsp:cNvSpPr/>
      </dsp:nvSpPr>
      <dsp:spPr>
        <a:xfrm rot="17350740">
          <a:off x="3216359" y="1370483"/>
          <a:ext cx="204430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44305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187404" y="1335438"/>
        <a:ext cx="102215" cy="102215"/>
      </dsp:txXfrm>
    </dsp:sp>
    <dsp:sp modelId="{0B967CF5-548C-4822-A105-30A86E780F3F}">
      <dsp:nvSpPr>
        <dsp:cNvPr id="0" name=""/>
        <dsp:cNvSpPr/>
      </dsp:nvSpPr>
      <dsp:spPr>
        <a:xfrm>
          <a:off x="4574310" y="1378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Rouler</a:t>
          </a:r>
          <a:endParaRPr lang="fr-FR" sz="2200" kern="1200" dirty="0"/>
        </a:p>
      </dsp:txBody>
      <dsp:txXfrm>
        <a:off x="4598898" y="25966"/>
        <a:ext cx="1629814" cy="790319"/>
      </dsp:txXfrm>
    </dsp:sp>
    <dsp:sp modelId="{FB066CE8-DCE4-4A70-9748-0DBAD87AEA71}">
      <dsp:nvSpPr>
        <dsp:cNvPr id="0" name=""/>
        <dsp:cNvSpPr/>
      </dsp:nvSpPr>
      <dsp:spPr>
        <a:xfrm rot="18289469">
          <a:off x="3650490" y="1853193"/>
          <a:ext cx="117604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76043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09110" y="1839854"/>
        <a:ext cx="58802" cy="58802"/>
      </dsp:txXfrm>
    </dsp:sp>
    <dsp:sp modelId="{FFA44149-8BD0-4139-8983-92BB5587B2DA}">
      <dsp:nvSpPr>
        <dsp:cNvPr id="0" name=""/>
        <dsp:cNvSpPr/>
      </dsp:nvSpPr>
      <dsp:spPr>
        <a:xfrm>
          <a:off x="4574310" y="96679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Freiner</a:t>
          </a:r>
          <a:endParaRPr lang="fr-FR" sz="2200" kern="1200" dirty="0"/>
        </a:p>
      </dsp:txBody>
      <dsp:txXfrm>
        <a:off x="4598898" y="991385"/>
        <a:ext cx="1629814" cy="790319"/>
      </dsp:txXfrm>
    </dsp:sp>
    <dsp:sp modelId="{A205E4D2-BC97-4616-B280-9466073EAA8B}">
      <dsp:nvSpPr>
        <dsp:cNvPr id="0" name=""/>
        <dsp:cNvSpPr/>
      </dsp:nvSpPr>
      <dsp:spPr>
        <a:xfrm>
          <a:off x="3902713" y="2335903"/>
          <a:ext cx="67159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1596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21722" y="2335175"/>
        <a:ext cx="33579" cy="33579"/>
      </dsp:txXfrm>
    </dsp:sp>
    <dsp:sp modelId="{F0568AFA-7DF2-4A4F-8AEE-118FABEB0269}">
      <dsp:nvSpPr>
        <dsp:cNvPr id="0" name=""/>
        <dsp:cNvSpPr/>
      </dsp:nvSpPr>
      <dsp:spPr>
        <a:xfrm>
          <a:off x="4574310" y="193221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Tourner</a:t>
          </a:r>
          <a:endParaRPr lang="fr-FR" sz="2200" kern="1200" dirty="0"/>
        </a:p>
      </dsp:txBody>
      <dsp:txXfrm>
        <a:off x="4598898" y="1956805"/>
        <a:ext cx="1629814" cy="790319"/>
      </dsp:txXfrm>
    </dsp:sp>
    <dsp:sp modelId="{003856FF-5994-4A23-9DDD-6D86A4E0F9F7}">
      <dsp:nvSpPr>
        <dsp:cNvPr id="0" name=""/>
        <dsp:cNvSpPr/>
      </dsp:nvSpPr>
      <dsp:spPr>
        <a:xfrm rot="3310531">
          <a:off x="3650490" y="2818613"/>
          <a:ext cx="117604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76043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09110" y="2805274"/>
        <a:ext cx="58802" cy="58802"/>
      </dsp:txXfrm>
    </dsp:sp>
    <dsp:sp modelId="{BE6AF634-9DA7-4543-B0AE-E3E283A1BF42}">
      <dsp:nvSpPr>
        <dsp:cNvPr id="0" name=""/>
        <dsp:cNvSpPr/>
      </dsp:nvSpPr>
      <dsp:spPr>
        <a:xfrm>
          <a:off x="4574310" y="289763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Supporter le cycliste</a:t>
          </a:r>
          <a:endParaRPr lang="fr-FR" sz="2200" kern="1200" dirty="0"/>
        </a:p>
      </dsp:txBody>
      <dsp:txXfrm>
        <a:off x="4598898" y="2922225"/>
        <a:ext cx="1629814" cy="790319"/>
      </dsp:txXfrm>
    </dsp:sp>
    <dsp:sp modelId="{D7B9DE7B-9A39-43AD-8441-5AC2DCFE6FB1}">
      <dsp:nvSpPr>
        <dsp:cNvPr id="0" name=""/>
        <dsp:cNvSpPr/>
      </dsp:nvSpPr>
      <dsp:spPr>
        <a:xfrm rot="4249260">
          <a:off x="3216359" y="3301323"/>
          <a:ext cx="204430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44305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187404" y="3266277"/>
        <a:ext cx="102215" cy="102215"/>
      </dsp:txXfrm>
    </dsp:sp>
    <dsp:sp modelId="{EA018A0F-CF07-46E9-86AC-36BB1FA90B40}">
      <dsp:nvSpPr>
        <dsp:cNvPr id="0" name=""/>
        <dsp:cNvSpPr/>
      </dsp:nvSpPr>
      <dsp:spPr>
        <a:xfrm>
          <a:off x="4574310" y="386305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Propulser</a:t>
          </a:r>
          <a:endParaRPr lang="fr-FR" sz="2200" kern="1200" dirty="0"/>
        </a:p>
      </dsp:txBody>
      <dsp:txXfrm>
        <a:off x="4598898" y="3887645"/>
        <a:ext cx="1629814" cy="7903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892E2-1C45-4FBC-B25B-977F15A5DC62}">
      <dsp:nvSpPr>
        <dsp:cNvPr id="0" name=""/>
        <dsp:cNvSpPr/>
      </dsp:nvSpPr>
      <dsp:spPr>
        <a:xfrm>
          <a:off x="2223722" y="193221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Transporter une personne</a:t>
          </a:r>
          <a:endParaRPr lang="fr-FR" sz="2200" kern="1200" dirty="0"/>
        </a:p>
      </dsp:txBody>
      <dsp:txXfrm>
        <a:off x="2248310" y="1956805"/>
        <a:ext cx="1629814" cy="790319"/>
      </dsp:txXfrm>
    </dsp:sp>
    <dsp:sp modelId="{C82C6001-6E77-4E95-A72A-35FBD8FBF643}">
      <dsp:nvSpPr>
        <dsp:cNvPr id="0" name=""/>
        <dsp:cNvSpPr/>
      </dsp:nvSpPr>
      <dsp:spPr>
        <a:xfrm rot="17350740">
          <a:off x="3216359" y="1370483"/>
          <a:ext cx="204430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44305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187404" y="1335438"/>
        <a:ext cx="102215" cy="102215"/>
      </dsp:txXfrm>
    </dsp:sp>
    <dsp:sp modelId="{0B967CF5-548C-4822-A105-30A86E780F3F}">
      <dsp:nvSpPr>
        <dsp:cNvPr id="0" name=""/>
        <dsp:cNvSpPr/>
      </dsp:nvSpPr>
      <dsp:spPr>
        <a:xfrm>
          <a:off x="4574310" y="1378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Rouler</a:t>
          </a:r>
          <a:endParaRPr lang="fr-FR" sz="2200" kern="1200" dirty="0"/>
        </a:p>
      </dsp:txBody>
      <dsp:txXfrm>
        <a:off x="4598898" y="25966"/>
        <a:ext cx="1629814" cy="790319"/>
      </dsp:txXfrm>
    </dsp:sp>
    <dsp:sp modelId="{FB066CE8-DCE4-4A70-9748-0DBAD87AEA71}">
      <dsp:nvSpPr>
        <dsp:cNvPr id="0" name=""/>
        <dsp:cNvSpPr/>
      </dsp:nvSpPr>
      <dsp:spPr>
        <a:xfrm rot="18289469">
          <a:off x="3650490" y="1853193"/>
          <a:ext cx="117604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76043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09110" y="1839854"/>
        <a:ext cx="58802" cy="58802"/>
      </dsp:txXfrm>
    </dsp:sp>
    <dsp:sp modelId="{FFA44149-8BD0-4139-8983-92BB5587B2DA}">
      <dsp:nvSpPr>
        <dsp:cNvPr id="0" name=""/>
        <dsp:cNvSpPr/>
      </dsp:nvSpPr>
      <dsp:spPr>
        <a:xfrm>
          <a:off x="4574310" y="96679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Freiner</a:t>
          </a:r>
          <a:endParaRPr lang="fr-FR" sz="2200" kern="1200" dirty="0"/>
        </a:p>
      </dsp:txBody>
      <dsp:txXfrm>
        <a:off x="4598898" y="991385"/>
        <a:ext cx="1629814" cy="790319"/>
      </dsp:txXfrm>
    </dsp:sp>
    <dsp:sp modelId="{A205E4D2-BC97-4616-B280-9466073EAA8B}">
      <dsp:nvSpPr>
        <dsp:cNvPr id="0" name=""/>
        <dsp:cNvSpPr/>
      </dsp:nvSpPr>
      <dsp:spPr>
        <a:xfrm>
          <a:off x="3902713" y="2335903"/>
          <a:ext cx="67159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1596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21722" y="2335175"/>
        <a:ext cx="33579" cy="33579"/>
      </dsp:txXfrm>
    </dsp:sp>
    <dsp:sp modelId="{F0568AFA-7DF2-4A4F-8AEE-118FABEB0269}">
      <dsp:nvSpPr>
        <dsp:cNvPr id="0" name=""/>
        <dsp:cNvSpPr/>
      </dsp:nvSpPr>
      <dsp:spPr>
        <a:xfrm>
          <a:off x="4574310" y="193221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Tourner</a:t>
          </a:r>
          <a:endParaRPr lang="fr-FR" sz="2200" kern="1200" dirty="0"/>
        </a:p>
      </dsp:txBody>
      <dsp:txXfrm>
        <a:off x="4598898" y="1956805"/>
        <a:ext cx="1629814" cy="790319"/>
      </dsp:txXfrm>
    </dsp:sp>
    <dsp:sp modelId="{003856FF-5994-4A23-9DDD-6D86A4E0F9F7}">
      <dsp:nvSpPr>
        <dsp:cNvPr id="0" name=""/>
        <dsp:cNvSpPr/>
      </dsp:nvSpPr>
      <dsp:spPr>
        <a:xfrm rot="3310531">
          <a:off x="3650490" y="2818613"/>
          <a:ext cx="117604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76043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09110" y="2805274"/>
        <a:ext cx="58802" cy="58802"/>
      </dsp:txXfrm>
    </dsp:sp>
    <dsp:sp modelId="{BE6AF634-9DA7-4543-B0AE-E3E283A1BF42}">
      <dsp:nvSpPr>
        <dsp:cNvPr id="0" name=""/>
        <dsp:cNvSpPr/>
      </dsp:nvSpPr>
      <dsp:spPr>
        <a:xfrm>
          <a:off x="4574310" y="289763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Supporter le cycliste</a:t>
          </a:r>
          <a:endParaRPr lang="fr-FR" sz="2200" kern="1200" dirty="0"/>
        </a:p>
      </dsp:txBody>
      <dsp:txXfrm>
        <a:off x="4598898" y="2922225"/>
        <a:ext cx="1629814" cy="790319"/>
      </dsp:txXfrm>
    </dsp:sp>
    <dsp:sp modelId="{D7B9DE7B-9A39-43AD-8441-5AC2DCFE6FB1}">
      <dsp:nvSpPr>
        <dsp:cNvPr id="0" name=""/>
        <dsp:cNvSpPr/>
      </dsp:nvSpPr>
      <dsp:spPr>
        <a:xfrm rot="4249260">
          <a:off x="3216359" y="3301323"/>
          <a:ext cx="204430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044305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187404" y="3266277"/>
        <a:ext cx="102215" cy="102215"/>
      </dsp:txXfrm>
    </dsp:sp>
    <dsp:sp modelId="{EA018A0F-CF07-46E9-86AC-36BB1FA90B40}">
      <dsp:nvSpPr>
        <dsp:cNvPr id="0" name=""/>
        <dsp:cNvSpPr/>
      </dsp:nvSpPr>
      <dsp:spPr>
        <a:xfrm>
          <a:off x="4574310" y="3863057"/>
          <a:ext cx="1678990" cy="839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Propulser</a:t>
          </a:r>
          <a:endParaRPr lang="fr-FR" sz="2200" kern="1200" dirty="0"/>
        </a:p>
      </dsp:txBody>
      <dsp:txXfrm>
        <a:off x="4598898" y="3887645"/>
        <a:ext cx="1629814" cy="790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676D-4AFC-49EC-8926-D42D6C09655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A751-E864-494A-A9A6-5324275C3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5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20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28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16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6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43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6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6F62-B97E-45C1-AA85-72ABCAD74B96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9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1105" y="121196"/>
            <a:ext cx="4201792" cy="584775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Séquence 23 – séance 2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366" y="1684458"/>
            <a:ext cx="8397026" cy="2308324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Quelles solutions von</a:t>
            </a:r>
            <a:r>
              <a:rPr lang="fr-F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 permettre de répondre au cahier des charges ?</a:t>
            </a:r>
            <a:endParaRPr lang="fr-FR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58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Présentation de la séance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833499496"/>
              </p:ext>
            </p:extLst>
          </p:nvPr>
        </p:nvGraphicFramePr>
        <p:xfrm>
          <a:off x="661231" y="252416"/>
          <a:ext cx="8333682" cy="521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2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Les fonctions techniques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03642" y="118334"/>
            <a:ext cx="7722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Rappel : </a:t>
            </a:r>
          </a:p>
          <a:p>
            <a:r>
              <a:rPr lang="fr-FR" dirty="0"/>
              <a:t>Les fonctions techniques sont les fonctions internes qui permettent à l’objet technique d’assurer sa fonction principale (d’usage). Une fonction technique s’exprime toujours par un verbe à l’infinitif suivi d’un complément.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864158539"/>
              </p:ext>
            </p:extLst>
          </p:nvPr>
        </p:nvGraphicFramePr>
        <p:xfrm>
          <a:off x="1716924" y="143868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7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La recherche de solutions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84776" y="-1830"/>
            <a:ext cx="8440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trouver les solutions qui rempliront les fonctions techniques, on utilise une représentation appelée diagramme FAST. On y inscrit toutes les solutions techniques qui peuvent remplir la fonction technique.</a:t>
            </a:r>
            <a:endParaRPr lang="fr-FR" dirty="0"/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358483864"/>
              </p:ext>
            </p:extLst>
          </p:nvPr>
        </p:nvGraphicFramePr>
        <p:xfrm>
          <a:off x="-403214" y="844913"/>
          <a:ext cx="8477024" cy="4703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necteur droit 3"/>
          <p:cNvCxnSpPr/>
          <p:nvPr/>
        </p:nvCxnSpPr>
        <p:spPr>
          <a:xfrm flipV="1">
            <a:off x="5811528" y="966864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5824510" y="1194548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840903" y="1490165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5843022" y="1947367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5843021" y="2507390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5840903" y="2237477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23822" y="776958"/>
            <a:ext cx="92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Roues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123822" y="1020900"/>
            <a:ext cx="92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fr-FR" dirty="0" smtClean="0"/>
              <a:t> Roues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123822" y="1298690"/>
            <a:ext cx="104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Rouleaux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213704" y="1767942"/>
            <a:ext cx="1615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Freins tambour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6213704" y="2044935"/>
            <a:ext cx="158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Freins à disque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6213704" y="2322725"/>
            <a:ext cx="1126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Parachute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5820988" y="2942309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5820987" y="3502332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5818869" y="3232419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6191670" y="276288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Inclinaison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191670" y="3039877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Guidon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6191670" y="3317667"/>
            <a:ext cx="123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Différentiel</a:t>
            </a:r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5831816" y="3934883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5842832" y="4362702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6202498" y="3755458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Selle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6213515" y="4178037"/>
            <a:ext cx="121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Plateforme</a:t>
            </a:r>
            <a:endParaRPr lang="fr-FR" dirty="0"/>
          </a:p>
        </p:txBody>
      </p:sp>
      <p:cxnSp>
        <p:nvCxnSpPr>
          <p:cNvPr id="35" name="Connecteur droit 34"/>
          <p:cNvCxnSpPr/>
          <p:nvPr/>
        </p:nvCxnSpPr>
        <p:spPr>
          <a:xfrm flipV="1">
            <a:off x="5842833" y="4876018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5842832" y="5436041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5840714" y="5166128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6213515" y="4696593"/>
            <a:ext cx="649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Voile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6213515" y="4973586"/>
            <a:ext cx="1032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Pédalage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6213515" y="5251376"/>
            <a:ext cx="1898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Moteur électrique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8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0722403"/>
              </p:ext>
            </p:extLst>
          </p:nvPr>
        </p:nvGraphicFramePr>
        <p:xfrm>
          <a:off x="-403214" y="844913"/>
          <a:ext cx="8477024" cy="4703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Rectangle 1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Le choix de solution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03642" y="118334"/>
            <a:ext cx="7722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Puis on choisit les solutions que l’on retient.</a:t>
            </a:r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 flipV="1">
            <a:off x="5811528" y="966864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5824510" y="1194548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5840903" y="1490165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5843022" y="1947367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5843021" y="2507390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5840903" y="2237477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123822" y="776958"/>
            <a:ext cx="92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2 Roues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123822" y="1020900"/>
            <a:ext cx="92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r>
              <a:rPr lang="fr-FR" dirty="0" smtClean="0"/>
              <a:t> Roues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123822" y="1298690"/>
            <a:ext cx="104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Rouleaux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213704" y="1767942"/>
            <a:ext cx="1615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Freins tambour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6213704" y="2044935"/>
            <a:ext cx="1587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Freins à disque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6213704" y="2322725"/>
            <a:ext cx="1126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Parachute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5820988" y="2942309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5820987" y="3502332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5818869" y="3232419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6191670" y="276288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Inclinaison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191670" y="3039877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Guidon</a:t>
            </a:r>
            <a:endParaRPr lang="fr-FR" dirty="0"/>
          </a:p>
        </p:txBody>
      </p:sp>
      <p:sp>
        <p:nvSpPr>
          <p:cNvPr id="28" name="ZoneTexte 27"/>
          <p:cNvSpPr txBox="1"/>
          <p:nvPr/>
        </p:nvSpPr>
        <p:spPr>
          <a:xfrm>
            <a:off x="6191670" y="3317667"/>
            <a:ext cx="123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Différentiel</a:t>
            </a:r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>
          <a:xfrm flipV="1">
            <a:off x="5831816" y="3934883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5842832" y="4362702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6202498" y="3755458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Selle</a:t>
            </a:r>
            <a:endParaRPr lang="fr-FR" dirty="0"/>
          </a:p>
        </p:txBody>
      </p:sp>
      <p:sp>
        <p:nvSpPr>
          <p:cNvPr id="34" name="ZoneTexte 33"/>
          <p:cNvSpPr txBox="1"/>
          <p:nvPr/>
        </p:nvSpPr>
        <p:spPr>
          <a:xfrm>
            <a:off x="6213515" y="4178037"/>
            <a:ext cx="121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Plateforme</a:t>
            </a:r>
            <a:endParaRPr lang="fr-FR" dirty="0"/>
          </a:p>
        </p:txBody>
      </p:sp>
      <p:cxnSp>
        <p:nvCxnSpPr>
          <p:cNvPr id="35" name="Connecteur droit 34"/>
          <p:cNvCxnSpPr/>
          <p:nvPr/>
        </p:nvCxnSpPr>
        <p:spPr>
          <a:xfrm flipV="1">
            <a:off x="5842833" y="4876018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5842832" y="5436041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5840714" y="5166128"/>
            <a:ext cx="3579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6213515" y="4696593"/>
            <a:ext cx="649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Voile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6213515" y="4973586"/>
            <a:ext cx="1032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Pédalage</a:t>
            </a:r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6213515" y="5251376"/>
            <a:ext cx="1898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Moteur électrique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123821" y="824572"/>
            <a:ext cx="883625" cy="284586"/>
          </a:xfrm>
          <a:prstGeom prst="rect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6200940" y="2087308"/>
            <a:ext cx="1523051" cy="284586"/>
          </a:xfrm>
          <a:prstGeom prst="rect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6213705" y="3090127"/>
            <a:ext cx="793742" cy="284586"/>
          </a:xfrm>
          <a:prstGeom prst="rect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6176788" y="3797831"/>
            <a:ext cx="600051" cy="284586"/>
          </a:xfrm>
          <a:prstGeom prst="rect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6213705" y="5023835"/>
            <a:ext cx="958866" cy="284586"/>
          </a:xfrm>
          <a:prstGeom prst="rect">
            <a:avLst/>
          </a:prstGeom>
          <a:solidFill>
            <a:srgbClr val="FFFF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1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" grpId="0" animBg="1"/>
      <p:bldP spid="41" grpId="0" animBg="1"/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 rot="21182164">
            <a:off x="1687399" y="2195920"/>
            <a:ext cx="5715000" cy="1107996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6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C’est à vous !</a:t>
            </a:r>
            <a:endParaRPr lang="fr-FR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94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Diagramme des blocs internes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482" y="1043437"/>
            <a:ext cx="64008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903382" y="149181"/>
            <a:ext cx="7789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Vous pouvez maintenant compléter le diagramme des blocs internes dans votre diaporama de projet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955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7269</TotalTime>
  <Words>281</Words>
  <Application>Microsoft Office PowerPoint</Application>
  <PresentationFormat>Affichage à l'écran (16:10)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fantoli</dc:creator>
  <cp:lastModifiedBy>fantoli</cp:lastModifiedBy>
  <cp:revision>56</cp:revision>
  <dcterms:created xsi:type="dcterms:W3CDTF">2019-01-17T13:50:09Z</dcterms:created>
  <dcterms:modified xsi:type="dcterms:W3CDTF">2023-12-07T10:15:39Z</dcterms:modified>
</cp:coreProperties>
</file>