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10" autoAdjust="0"/>
  </p:normalViewPr>
  <p:slideViewPr>
    <p:cSldViewPr snapToGrid="0" snapToObjects="1">
      <p:cViewPr>
        <p:scale>
          <a:sx n="200" d="100"/>
          <a:sy n="200" d="100"/>
        </p:scale>
        <p:origin x="2946" y="109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13B51498-AD06-47B2-9CB4-8247B10D1103}">
      <dgm:prSet phldrT="[Texte]"/>
      <dgm:spPr/>
      <dgm:t>
        <a:bodyPr/>
        <a:lstStyle/>
        <a:p>
          <a:r>
            <a:rPr lang="fr-FR" dirty="0" smtClean="0"/>
            <a:t>Résultat(s) attendu(s)</a:t>
          </a:r>
          <a:endParaRPr lang="fr-FR" dirty="0"/>
        </a:p>
      </dgm:t>
    </dgm:pt>
    <dgm:pt modelId="{8EC4E739-BBC8-47C6-A559-BB57C0D05773}" type="parTrans" cxnId="{33C5CC1A-AD35-4939-9722-93ABB080CCB8}">
      <dgm:prSet/>
      <dgm:spPr/>
      <dgm:t>
        <a:bodyPr/>
        <a:lstStyle/>
        <a:p>
          <a:endParaRPr lang="fr-FR"/>
        </a:p>
      </dgm:t>
    </dgm:pt>
    <dgm:pt modelId="{4D2F1765-3D7B-4D11-B3CC-AFB770FC14D2}" type="sibTrans" cxnId="{33C5CC1A-AD35-4939-9722-93ABB080CCB8}">
      <dgm:prSet/>
      <dgm:spPr/>
      <dgm:t>
        <a:bodyPr/>
        <a:lstStyle/>
        <a:p>
          <a:endParaRPr lang="fr-FR"/>
        </a:p>
      </dgm:t>
    </dgm:pt>
    <dgm:pt modelId="{6F359355-B5DB-4175-BAC5-179C51636FE2}">
      <dgm:prSet phldrT="[Texte]"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ED11254F-0E09-4A49-96AC-DD39A5ADE574}" type="parTrans" cxnId="{63D7099F-9A32-44FD-92E9-D45D875E5662}">
      <dgm:prSet/>
      <dgm:spPr/>
      <dgm:t>
        <a:bodyPr/>
        <a:lstStyle/>
        <a:p>
          <a:endParaRPr lang="fr-FR"/>
        </a:p>
      </dgm:t>
    </dgm:pt>
    <dgm:pt modelId="{931CDD57-B00A-401B-801C-9842EB2A479B}" type="sibTrans" cxnId="{63D7099F-9A32-44FD-92E9-D45D875E5662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serez capable de </a:t>
          </a:r>
          <a:r>
            <a:rPr lang="fr-FR" dirty="0" smtClean="0"/>
            <a:t>débuter </a:t>
          </a:r>
          <a:r>
            <a:rPr lang="fr-FR" dirty="0" smtClean="0"/>
            <a:t>le diagramme des </a:t>
          </a:r>
          <a:r>
            <a:rPr lang="fr-FR" dirty="0" smtClean="0"/>
            <a:t>blocs internes d’un objet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80F42B43-E897-475B-8166-45A64A80DFB2}">
      <dgm:prSet/>
      <dgm:spPr/>
      <dgm:t>
        <a:bodyPr/>
        <a:lstStyle/>
        <a:p>
          <a:r>
            <a:rPr lang="fr-FR" dirty="0" smtClean="0"/>
            <a:t>Identifier les conditions, contraintes et ressources correspondantes.</a:t>
          </a:r>
          <a:endParaRPr lang="fr-FR" b="0" dirty="0"/>
        </a:p>
      </dgm:t>
    </dgm:pt>
    <dgm:pt modelId="{7B3A69F6-D629-42C9-9728-C151FF2D1823}" type="parTrans" cxnId="{8513DB8C-B4CA-4CEB-BF86-0E3A616E6F3C}">
      <dgm:prSet/>
      <dgm:spPr/>
      <dgm:t>
        <a:bodyPr/>
        <a:lstStyle/>
        <a:p>
          <a:endParaRPr lang="fr-FR"/>
        </a:p>
      </dgm:t>
    </dgm:pt>
    <dgm:pt modelId="{3C26D8AF-6CB0-4314-B16C-890CFFFEC31A}" type="sibTrans" cxnId="{8513DB8C-B4CA-4CEB-BF86-0E3A616E6F3C}">
      <dgm:prSet/>
      <dgm:spPr/>
      <dgm:t>
        <a:bodyPr/>
        <a:lstStyle/>
        <a:p>
          <a:endParaRPr lang="fr-FR"/>
        </a:p>
      </dgm:t>
    </dgm:pt>
    <dgm:pt modelId="{0C5D9969-5C8E-4269-B0E6-4C505006F2BA}">
      <dgm:prSet/>
      <dgm:spPr/>
      <dgm:t>
        <a:bodyPr/>
        <a:lstStyle/>
        <a:p>
          <a:r>
            <a:rPr lang="fr-FR" dirty="0" smtClean="0"/>
            <a:t>Forme du diagramme respectée</a:t>
          </a:r>
          <a:endParaRPr lang="fr-FR" dirty="0"/>
        </a:p>
      </dgm:t>
    </dgm:pt>
    <dgm:pt modelId="{F08C740D-ACDF-4813-AA0B-3580688170B3}" type="parTrans" cxnId="{DAE9321E-67A2-4FFD-979F-D2C8209977CD}">
      <dgm:prSet/>
      <dgm:spPr/>
      <dgm:t>
        <a:bodyPr/>
        <a:lstStyle/>
        <a:p>
          <a:endParaRPr lang="fr-FR"/>
        </a:p>
      </dgm:t>
    </dgm:pt>
    <dgm:pt modelId="{04996500-735D-4FC2-BD5A-666986C112D9}" type="sibTrans" cxnId="{DAE9321E-67A2-4FFD-979F-D2C8209977CD}">
      <dgm:prSet/>
      <dgm:spPr/>
      <dgm:t>
        <a:bodyPr/>
        <a:lstStyle/>
        <a:p>
          <a:endParaRPr lang="fr-FR"/>
        </a:p>
      </dgm:t>
    </dgm:pt>
    <dgm:pt modelId="{F88B0CD4-AA5C-4D06-BA72-84322A36983D}">
      <dgm:prSet/>
      <dgm:spPr/>
      <dgm:t>
        <a:bodyPr/>
        <a:lstStyle/>
        <a:p>
          <a:r>
            <a:rPr lang="fr-FR" dirty="0" smtClean="0"/>
            <a:t>Démonstration au tableau par le professeur.</a:t>
          </a:r>
          <a:endParaRPr lang="fr-FR" dirty="0"/>
        </a:p>
      </dgm:t>
    </dgm:pt>
    <dgm:pt modelId="{661736EC-20A8-4641-A449-31D1B3CAE13F}" type="parTrans" cxnId="{D71C05D1-541C-4C90-AEE1-EDEFEE7935C2}">
      <dgm:prSet/>
      <dgm:spPr/>
      <dgm:t>
        <a:bodyPr/>
        <a:lstStyle/>
        <a:p>
          <a:endParaRPr lang="fr-FR"/>
        </a:p>
      </dgm:t>
    </dgm:pt>
    <dgm:pt modelId="{6E77580E-CDB2-4663-B54C-0D220C2B37C7}" type="sibTrans" cxnId="{D71C05D1-541C-4C90-AEE1-EDEFEE7935C2}">
      <dgm:prSet/>
      <dgm:spPr/>
      <dgm:t>
        <a:bodyPr/>
        <a:lstStyle/>
        <a:p>
          <a:endParaRPr lang="fr-FR"/>
        </a:p>
      </dgm:t>
    </dgm:pt>
    <dgm:pt modelId="{2BA997F8-FA9A-425B-B76F-B1C83AF9470F}">
      <dgm:prSet/>
      <dgm:spPr/>
      <dgm:t>
        <a:bodyPr/>
        <a:lstStyle/>
        <a:p>
          <a:r>
            <a:rPr lang="fr-FR" dirty="0" smtClean="0"/>
            <a:t>éléments correctement identifiés</a:t>
          </a:r>
          <a:endParaRPr lang="fr-FR" dirty="0"/>
        </a:p>
      </dgm:t>
    </dgm:pt>
    <dgm:pt modelId="{29C8A0B4-D89D-4B8A-8B3F-F97B666556F4}" type="parTrans" cxnId="{E9F0CEC5-C4CD-4319-900A-15C2BBA0E2EA}">
      <dgm:prSet/>
      <dgm:spPr/>
      <dgm:t>
        <a:bodyPr/>
        <a:lstStyle/>
        <a:p>
          <a:endParaRPr lang="fr-FR"/>
        </a:p>
      </dgm:t>
    </dgm:pt>
    <dgm:pt modelId="{9DD4EEB1-8A33-4161-B640-91D10F6C05C1}" type="sibTrans" cxnId="{E9F0CEC5-C4CD-4319-900A-15C2BBA0E2EA}">
      <dgm:prSet/>
      <dgm:spPr/>
      <dgm:t>
        <a:bodyPr/>
        <a:lstStyle/>
        <a:p>
          <a:endParaRPr lang="fr-FR"/>
        </a:p>
      </dgm:t>
    </dgm:pt>
    <dgm:pt modelId="{9480B092-B853-42F4-A186-8AF075AD1188}">
      <dgm:prSet/>
      <dgm:spPr/>
      <dgm:t>
        <a:bodyPr/>
        <a:lstStyle/>
        <a:p>
          <a:r>
            <a:rPr lang="fr-FR" dirty="0" smtClean="0"/>
            <a:t>Application à la thématique</a:t>
          </a:r>
          <a:endParaRPr lang="fr-FR" dirty="0"/>
        </a:p>
      </dgm:t>
    </dgm:pt>
    <dgm:pt modelId="{78D6D4E4-BB75-4B56-9EDA-1FDF695F45B4}" type="parTrans" cxnId="{0FD36C66-F93B-4C0D-92BF-8C441C85B058}">
      <dgm:prSet/>
      <dgm:spPr/>
      <dgm:t>
        <a:bodyPr/>
        <a:lstStyle/>
        <a:p>
          <a:endParaRPr lang="fr-FR"/>
        </a:p>
      </dgm:t>
    </dgm:pt>
    <dgm:pt modelId="{492A44C8-C249-48F7-8954-D33796C85858}" type="sibTrans" cxnId="{0FD36C66-F93B-4C0D-92BF-8C441C85B058}">
      <dgm:prSet/>
      <dgm:spPr/>
      <dgm:t>
        <a:bodyPr/>
        <a:lstStyle/>
        <a:p>
          <a:endParaRPr lang="fr-FR"/>
        </a:p>
      </dgm:t>
    </dgm:pt>
    <dgm:pt modelId="{2A48B6E0-5F47-4725-A82A-76B19168F0BD}">
      <dgm:prSet/>
      <dgm:spPr/>
      <dgm:t>
        <a:bodyPr/>
        <a:lstStyle/>
        <a:p>
          <a:r>
            <a:rPr lang="fr-FR" dirty="0" smtClean="0"/>
            <a:t>Structuration de connaissances</a:t>
          </a:r>
          <a:endParaRPr lang="fr-FR" dirty="0"/>
        </a:p>
      </dgm:t>
    </dgm:pt>
    <dgm:pt modelId="{B0CA6C67-6B1A-4309-916E-F9467B2354A8}" type="parTrans" cxnId="{19016391-89CC-4A75-8035-8C456AA32F69}">
      <dgm:prSet/>
      <dgm:spPr/>
      <dgm:t>
        <a:bodyPr/>
        <a:lstStyle/>
        <a:p>
          <a:endParaRPr lang="fr-FR"/>
        </a:p>
      </dgm:t>
    </dgm:pt>
    <dgm:pt modelId="{E0CFD016-29FB-4C98-83AB-2633C795CE69}" type="sibTrans" cxnId="{19016391-89CC-4A75-8035-8C456AA32F69}">
      <dgm:prSet/>
      <dgm:spPr/>
      <dgm:t>
        <a:bodyPr/>
        <a:lstStyle/>
        <a:p>
          <a:endParaRPr lang="fr-FR"/>
        </a:p>
      </dgm:t>
    </dgm:pt>
    <dgm:pt modelId="{677B25C5-54BB-4E0D-AAA6-E8640B96868A}">
      <dgm:prSet/>
      <dgm:spPr/>
      <dgm:t>
        <a:bodyPr/>
        <a:lstStyle/>
        <a:p>
          <a:r>
            <a:rPr lang="fr-FR" dirty="0" smtClean="0"/>
            <a:t>Finalité correctement identifiée</a:t>
          </a:r>
          <a:endParaRPr lang="fr-FR" dirty="0"/>
        </a:p>
      </dgm:t>
    </dgm:pt>
    <dgm:pt modelId="{E9A42C69-52C7-4280-A5E9-CFD096465D8C}" type="parTrans" cxnId="{9AA285C1-5DD3-46FD-B511-5FEBEF5F1EF6}">
      <dgm:prSet/>
      <dgm:spPr/>
      <dgm:t>
        <a:bodyPr/>
        <a:lstStyle/>
        <a:p>
          <a:endParaRPr lang="fr-FR"/>
        </a:p>
      </dgm:t>
    </dgm:pt>
    <dgm:pt modelId="{46D106D3-A1CF-4826-84C8-8DF4ECD0D54D}" type="sibTrans" cxnId="{9AA285C1-5DD3-46FD-B511-5FEBEF5F1EF6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7884613B-50C7-4A37-A378-2CCA2E956902}" type="pres">
      <dgm:prSet presAssocID="{13B51498-AD06-47B2-9CB4-8247B10D1103}" presName="parentLin" presStyleCnt="0"/>
      <dgm:spPr/>
      <dgm:t>
        <a:bodyPr/>
        <a:lstStyle/>
        <a:p>
          <a:endParaRPr lang="fr-FR"/>
        </a:p>
      </dgm:t>
    </dgm:pt>
    <dgm:pt modelId="{6B278022-C485-4FB1-9A8D-F93C70EE9526}" type="pres">
      <dgm:prSet presAssocID="{13B51498-AD06-47B2-9CB4-8247B10D1103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BAD5FE4-3D27-4449-8944-7B2923C17224}" type="pres">
      <dgm:prSet presAssocID="{13B51498-AD06-47B2-9CB4-8247B10D11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62B9D-6738-4C3E-9767-B43948463B6C}" type="pres">
      <dgm:prSet presAssocID="{13B51498-AD06-47B2-9CB4-8247B10D1103}" presName="negativeSpace" presStyleCnt="0"/>
      <dgm:spPr/>
      <dgm:t>
        <a:bodyPr/>
        <a:lstStyle/>
        <a:p>
          <a:endParaRPr lang="fr-FR"/>
        </a:p>
      </dgm:t>
    </dgm:pt>
    <dgm:pt modelId="{E9AF896A-8D6E-4A7A-A3EF-F2255CBCD082}" type="pres">
      <dgm:prSet presAssocID="{13B51498-AD06-47B2-9CB4-8247B10D110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EAF6-A714-490A-8A18-C69D80869C8F}" type="pres">
      <dgm:prSet presAssocID="{4D2F1765-3D7B-4D11-B3CC-AFB770FC14D2}" presName="spaceBetweenRectangles" presStyleCnt="0"/>
      <dgm:spPr/>
      <dgm:t>
        <a:bodyPr/>
        <a:lstStyle/>
        <a:p>
          <a:endParaRPr lang="fr-FR"/>
        </a:p>
      </dgm:t>
    </dgm:pt>
    <dgm:pt modelId="{686382C5-50F8-444D-869D-17C1CD649A91}" type="pres">
      <dgm:prSet presAssocID="{6F359355-B5DB-4175-BAC5-179C51636FE2}" presName="parentLin" presStyleCnt="0"/>
      <dgm:spPr/>
      <dgm:t>
        <a:bodyPr/>
        <a:lstStyle/>
        <a:p>
          <a:endParaRPr lang="fr-FR"/>
        </a:p>
      </dgm:t>
    </dgm:pt>
    <dgm:pt modelId="{3DACCAA5-5C9E-40DB-8788-90A6BC48249B}" type="pres">
      <dgm:prSet presAssocID="{6F359355-B5DB-4175-BAC5-179C51636FE2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069B7AD3-ED68-456D-8EF7-9C2FB2C9BF3E}" type="pres">
      <dgm:prSet presAssocID="{6F359355-B5DB-4175-BAC5-179C5163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C7204B-AD67-42B0-8702-4EEA3A04C571}" type="pres">
      <dgm:prSet presAssocID="{6F359355-B5DB-4175-BAC5-179C51636FE2}" presName="negativeSpace" presStyleCnt="0"/>
      <dgm:spPr/>
      <dgm:t>
        <a:bodyPr/>
        <a:lstStyle/>
        <a:p>
          <a:endParaRPr lang="fr-FR"/>
        </a:p>
      </dgm:t>
    </dgm:pt>
    <dgm:pt modelId="{21A96DBB-BAA7-4FA9-B3E9-B81DA888ADB4}" type="pres">
      <dgm:prSet presAssocID="{6F359355-B5DB-4175-BAC5-179C51636F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73B8F-980F-44E9-A5E2-1D0790A8174A}" type="pres">
      <dgm:prSet presAssocID="{931CDD57-B00A-401B-801C-9842EB2A479B}" presName="spaceBetweenRectangles" presStyleCnt="0"/>
      <dgm:spPr/>
      <dgm:t>
        <a:bodyPr/>
        <a:lstStyle/>
        <a:p>
          <a:endParaRPr lang="fr-FR"/>
        </a:p>
      </dgm:t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D36C66-F93B-4C0D-92BF-8C441C85B058}" srcId="{B0FF1C25-4799-4107-BEDC-E618F8FA1E09}" destId="{9480B092-B853-42F4-A186-8AF075AD1188}" srcOrd="1" destOrd="0" parTransId="{78D6D4E4-BB75-4B56-9EDA-1FDF695F45B4}" sibTransId="{492A44C8-C249-48F7-8954-D33796C85858}"/>
    <dgm:cxn modelId="{E9F0CEC5-C4CD-4319-900A-15C2BBA0E2EA}" srcId="{6F359355-B5DB-4175-BAC5-179C51636FE2}" destId="{2BA997F8-FA9A-425B-B76F-B1C83AF9470F}" srcOrd="1" destOrd="0" parTransId="{29C8A0B4-D89D-4B8A-8B3F-F97B666556F4}" sibTransId="{9DD4EEB1-8A33-4161-B640-91D10F6C05C1}"/>
    <dgm:cxn modelId="{034DA9D4-BB65-4A29-A399-B39610CC48FA}" type="presOf" srcId="{F88B0CD4-AA5C-4D06-BA72-84322A36983D}" destId="{EE3030F2-DEF7-47CD-9B64-C42CFE4272DC}" srcOrd="0" destOrd="0" presId="urn:microsoft.com/office/officeart/2005/8/layout/list1"/>
    <dgm:cxn modelId="{8513DB8C-B4CA-4CEB-BF86-0E3A616E6F3C}" srcId="{C335C9FC-DF11-4030-B94C-6CEC4DFE4DD1}" destId="{80F42B43-E897-475B-8166-45A64A80DFB2}" srcOrd="0" destOrd="0" parTransId="{7B3A69F6-D629-42C9-9728-C151FF2D1823}" sibTransId="{3C26D8AF-6CB0-4314-B16C-890CFFFEC31A}"/>
    <dgm:cxn modelId="{9A3CD5C9-D360-44A6-9AC7-E4546ABCAE19}" type="presOf" srcId="{6F359355-B5DB-4175-BAC5-179C51636FE2}" destId="{3DACCAA5-5C9E-40DB-8788-90A6BC48249B}" srcOrd="0" destOrd="0" presId="urn:microsoft.com/office/officeart/2005/8/layout/list1"/>
    <dgm:cxn modelId="{DC6474D8-FA91-43E2-806C-22A93C24B514}" type="presOf" srcId="{2A48B6E0-5F47-4725-A82A-76B19168F0BD}" destId="{EE3030F2-DEF7-47CD-9B64-C42CFE4272DC}" srcOrd="0" destOrd="2" presId="urn:microsoft.com/office/officeart/2005/8/layout/list1"/>
    <dgm:cxn modelId="{034C0B44-420B-4E22-A294-3346D92BD8C6}" type="presOf" srcId="{677B25C5-54BB-4E0D-AAA6-E8640B96868A}" destId="{21A96DBB-BAA7-4FA9-B3E9-B81DA888ADB4}" srcOrd="0" destOrd="2" presId="urn:microsoft.com/office/officeart/2005/8/layout/list1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D48475C0-57EE-41D1-A3C2-D39E39560299}" type="presOf" srcId="{13B51498-AD06-47B2-9CB4-8247B10D1103}" destId="{6B278022-C485-4FB1-9A8D-F93C70EE9526}" srcOrd="0" destOrd="0" presId="urn:microsoft.com/office/officeart/2005/8/layout/list1"/>
    <dgm:cxn modelId="{91A44981-3496-45E7-A582-DF7B4C2C3B63}" srcId="{13B51498-AD06-47B2-9CB4-8247B10D1103}" destId="{79C39624-F723-4A95-9EDB-6CC3788350E6}" srcOrd="0" destOrd="0" parTransId="{6E7E2300-FBBC-4415-AE0B-99681999DD6B}" sibTransId="{9A92B4D4-C23F-48A3-A500-CBC9B0B1993D}"/>
    <dgm:cxn modelId="{8F6F68D2-ABED-428C-85F8-514275E8B692}" type="presOf" srcId="{13B51498-AD06-47B2-9CB4-8247B10D1103}" destId="{4BAD5FE4-3D27-4449-8944-7B2923C17224}" srcOrd="1" destOrd="0" presId="urn:microsoft.com/office/officeart/2005/8/layout/list1"/>
    <dgm:cxn modelId="{19016391-89CC-4A75-8035-8C456AA32F69}" srcId="{B0FF1C25-4799-4107-BEDC-E618F8FA1E09}" destId="{2A48B6E0-5F47-4725-A82A-76B19168F0BD}" srcOrd="2" destOrd="0" parTransId="{B0CA6C67-6B1A-4309-916E-F9467B2354A8}" sibTransId="{E0CFD016-29FB-4C98-83AB-2633C795CE69}"/>
    <dgm:cxn modelId="{15CF5BF8-B2CE-4F79-9D50-B52CCF137C2A}" type="presOf" srcId="{6F359355-B5DB-4175-BAC5-179C51636FE2}" destId="{069B7AD3-ED68-456D-8EF7-9C2FB2C9BF3E}" srcOrd="1" destOrd="0" presId="urn:microsoft.com/office/officeart/2005/8/layout/list1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8AB80CC4-EB16-4A02-8685-143B2EDA907C}" type="presOf" srcId="{2BA997F8-FA9A-425B-B76F-B1C83AF9470F}" destId="{21A96DBB-BAA7-4FA9-B3E9-B81DA888ADB4}" srcOrd="0" destOrd="1" presId="urn:microsoft.com/office/officeart/2005/8/layout/list1"/>
    <dgm:cxn modelId="{C71ED151-8D9E-407E-88AA-0B26A17DA6C8}" type="presOf" srcId="{80F42B43-E897-475B-8166-45A64A80DFB2}" destId="{1957C9F3-766B-4C49-8A9F-B211ED55B99C}" srcOrd="0" destOrd="0" presId="urn:microsoft.com/office/officeart/2005/8/layout/list1"/>
    <dgm:cxn modelId="{DAE9321E-67A2-4FFD-979F-D2C8209977CD}" srcId="{6F359355-B5DB-4175-BAC5-179C51636FE2}" destId="{0C5D9969-5C8E-4269-B0E6-4C505006F2BA}" srcOrd="0" destOrd="0" parTransId="{F08C740D-ACDF-4813-AA0B-3580688170B3}" sibTransId="{04996500-735D-4FC2-BD5A-666986C112D9}"/>
    <dgm:cxn modelId="{63D7099F-9A32-44FD-92E9-D45D875E5662}" srcId="{BBDFF847-8304-4B5B-A6B6-0A6D21DB8A6C}" destId="{6F359355-B5DB-4175-BAC5-179C51636FE2}" srcOrd="2" destOrd="0" parTransId="{ED11254F-0E09-4A49-96AC-DD39A5ADE574}" sibTransId="{931CDD57-B00A-401B-801C-9842EB2A479B}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32EFD1E1-5F73-46A0-A962-0C171AD59D1E}" type="presOf" srcId="{9480B092-B853-42F4-A186-8AF075AD1188}" destId="{EE3030F2-DEF7-47CD-9B64-C42CFE4272DC}" srcOrd="0" destOrd="1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3A563765-0489-464B-B4BD-709F9098716A}" type="presOf" srcId="{0C5D9969-5C8E-4269-B0E6-4C505006F2BA}" destId="{21A96DBB-BAA7-4FA9-B3E9-B81DA888ADB4}" srcOrd="0" destOrd="0" presId="urn:microsoft.com/office/officeart/2005/8/layout/list1"/>
    <dgm:cxn modelId="{D71C05D1-541C-4C90-AEE1-EDEFEE7935C2}" srcId="{B0FF1C25-4799-4107-BEDC-E618F8FA1E09}" destId="{F88B0CD4-AA5C-4D06-BA72-84322A36983D}" srcOrd="0" destOrd="0" parTransId="{661736EC-20A8-4641-A449-31D1B3CAE13F}" sibTransId="{6E77580E-CDB2-4663-B54C-0D220C2B37C7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5952FDB0-65F8-401A-8B14-A3570C2F9D58}" type="presOf" srcId="{79C39624-F723-4A95-9EDB-6CC3788350E6}" destId="{E9AF896A-8D6E-4A7A-A3EF-F2255CBCD082}" srcOrd="0" destOrd="0" presId="urn:microsoft.com/office/officeart/2005/8/layout/list1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33C5CC1A-AD35-4939-9722-93ABB080CCB8}" srcId="{BBDFF847-8304-4B5B-A6B6-0A6D21DB8A6C}" destId="{13B51498-AD06-47B2-9CB4-8247B10D1103}" srcOrd="1" destOrd="0" parTransId="{8EC4E739-BBC8-47C6-A559-BB57C0D05773}" sibTransId="{4D2F1765-3D7B-4D11-B3CC-AFB770FC14D2}"/>
    <dgm:cxn modelId="{9AA285C1-5DD3-46FD-B511-5FEBEF5F1EF6}" srcId="{6F359355-B5DB-4175-BAC5-179C51636FE2}" destId="{677B25C5-54BB-4E0D-AAA6-E8640B96868A}" srcOrd="2" destOrd="0" parTransId="{E9A42C69-52C7-4280-A5E9-CFD096465D8C}" sibTransId="{46D106D3-A1CF-4826-84C8-8DF4ECD0D54D}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CEE565-54AB-49CA-A315-73D6B2C36A09}" type="presParOf" srcId="{2FB9FFAC-AE5B-4029-BBC7-1FA60AB9E94C}" destId="{7884613B-50C7-4A37-A378-2CCA2E956902}" srcOrd="4" destOrd="0" presId="urn:microsoft.com/office/officeart/2005/8/layout/list1"/>
    <dgm:cxn modelId="{96EBF28A-91DE-42EC-8FB0-06DEF229D19D}" type="presParOf" srcId="{7884613B-50C7-4A37-A378-2CCA2E956902}" destId="{6B278022-C485-4FB1-9A8D-F93C70EE9526}" srcOrd="0" destOrd="0" presId="urn:microsoft.com/office/officeart/2005/8/layout/list1"/>
    <dgm:cxn modelId="{7B48E0D6-12D4-4BAC-A6CF-B715B3CC24B3}" type="presParOf" srcId="{7884613B-50C7-4A37-A378-2CCA2E956902}" destId="{4BAD5FE4-3D27-4449-8944-7B2923C17224}" srcOrd="1" destOrd="0" presId="urn:microsoft.com/office/officeart/2005/8/layout/list1"/>
    <dgm:cxn modelId="{78900FF5-FDCC-41A7-8989-86FFB03F74D9}" type="presParOf" srcId="{2FB9FFAC-AE5B-4029-BBC7-1FA60AB9E94C}" destId="{40B62B9D-6738-4C3E-9767-B43948463B6C}" srcOrd="5" destOrd="0" presId="urn:microsoft.com/office/officeart/2005/8/layout/list1"/>
    <dgm:cxn modelId="{659EDE58-F40C-4909-A2A4-EF3C3B2C5447}" type="presParOf" srcId="{2FB9FFAC-AE5B-4029-BBC7-1FA60AB9E94C}" destId="{E9AF896A-8D6E-4A7A-A3EF-F2255CBCD082}" srcOrd="6" destOrd="0" presId="urn:microsoft.com/office/officeart/2005/8/layout/list1"/>
    <dgm:cxn modelId="{4736BFC5-D2F3-48CE-B851-6EEF3D552850}" type="presParOf" srcId="{2FB9FFAC-AE5B-4029-BBC7-1FA60AB9E94C}" destId="{2084EAF6-A714-490A-8A18-C69D80869C8F}" srcOrd="7" destOrd="0" presId="urn:microsoft.com/office/officeart/2005/8/layout/list1"/>
    <dgm:cxn modelId="{C39FDA2D-AC33-42CE-9110-6289B51CD496}" type="presParOf" srcId="{2FB9FFAC-AE5B-4029-BBC7-1FA60AB9E94C}" destId="{686382C5-50F8-444D-869D-17C1CD649A91}" srcOrd="8" destOrd="0" presId="urn:microsoft.com/office/officeart/2005/8/layout/list1"/>
    <dgm:cxn modelId="{3DA6ACE4-FF6D-4F65-AC32-79D2E4489D88}" type="presParOf" srcId="{686382C5-50F8-444D-869D-17C1CD649A91}" destId="{3DACCAA5-5C9E-40DB-8788-90A6BC48249B}" srcOrd="0" destOrd="0" presId="urn:microsoft.com/office/officeart/2005/8/layout/list1"/>
    <dgm:cxn modelId="{FBE55214-5D8E-40E4-8B70-C48B3DF6F408}" type="presParOf" srcId="{686382C5-50F8-444D-869D-17C1CD649A91}" destId="{069B7AD3-ED68-456D-8EF7-9C2FB2C9BF3E}" srcOrd="1" destOrd="0" presId="urn:microsoft.com/office/officeart/2005/8/layout/list1"/>
    <dgm:cxn modelId="{5B24EC80-3B2B-4245-9B67-AA47DAC17228}" type="presParOf" srcId="{2FB9FFAC-AE5B-4029-BBC7-1FA60AB9E94C}" destId="{94C7204B-AD67-42B0-8702-4EEA3A04C571}" srcOrd="9" destOrd="0" presId="urn:microsoft.com/office/officeart/2005/8/layout/list1"/>
    <dgm:cxn modelId="{CFD17A5D-12B4-413E-AEF9-4AC17DEFB1FC}" type="presParOf" srcId="{2FB9FFAC-AE5B-4029-BBC7-1FA60AB9E94C}" destId="{21A96DBB-BAA7-4FA9-B3E9-B81DA888ADB4}" srcOrd="10" destOrd="0" presId="urn:microsoft.com/office/officeart/2005/8/layout/list1"/>
    <dgm:cxn modelId="{9FEF5BD7-5EA8-4A5B-A783-0AE6609504ED}" type="presParOf" srcId="{2FB9FFAC-AE5B-4029-BBC7-1FA60AB9E94C}" destId="{C4473B8F-980F-44E9-A5E2-1D0790A8174A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285603"/>
          <a:ext cx="8333682" cy="72292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54076" rIns="64678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Identifier les conditions, contraintes et ressources correspondantes.</a:t>
          </a:r>
          <a:endParaRPr lang="fr-FR" sz="1700" b="0" kern="1200" dirty="0"/>
        </a:p>
      </dsp:txBody>
      <dsp:txXfrm>
        <a:off x="0" y="285603"/>
        <a:ext cx="8333682" cy="722925"/>
      </dsp:txXfrm>
    </dsp:sp>
    <dsp:sp modelId="{1A21BF25-8AE7-4F32-BF97-7D1CECF13682}">
      <dsp:nvSpPr>
        <dsp:cNvPr id="0" name=""/>
        <dsp:cNvSpPr/>
      </dsp:nvSpPr>
      <dsp:spPr>
        <a:xfrm>
          <a:off x="416684" y="34683"/>
          <a:ext cx="5833577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Objectif(s) d’apprentissage</a:t>
          </a:r>
          <a:endParaRPr lang="fr-FR" sz="1700" kern="1200" dirty="0"/>
        </a:p>
      </dsp:txBody>
      <dsp:txXfrm>
        <a:off x="441182" y="59181"/>
        <a:ext cx="5784581" cy="452844"/>
      </dsp:txXfrm>
    </dsp:sp>
    <dsp:sp modelId="{E9AF896A-8D6E-4A7A-A3EF-F2255CBCD082}">
      <dsp:nvSpPr>
        <dsp:cNvPr id="0" name=""/>
        <dsp:cNvSpPr/>
      </dsp:nvSpPr>
      <dsp:spPr>
        <a:xfrm>
          <a:off x="0" y="1351248"/>
          <a:ext cx="8333682" cy="9639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54076" rIns="64678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À la fin de cette séance, vous serez capable de </a:t>
          </a:r>
          <a:r>
            <a:rPr lang="fr-FR" sz="1700" kern="1200" dirty="0" smtClean="0"/>
            <a:t>débuter </a:t>
          </a:r>
          <a:r>
            <a:rPr lang="fr-FR" sz="1700" kern="1200" dirty="0" smtClean="0"/>
            <a:t>le diagramme des </a:t>
          </a:r>
          <a:r>
            <a:rPr lang="fr-FR" sz="1700" kern="1200" dirty="0" smtClean="0"/>
            <a:t>blocs internes d’un objet</a:t>
          </a:r>
          <a:endParaRPr lang="fr-FR" sz="1700" kern="1200" dirty="0"/>
        </a:p>
      </dsp:txBody>
      <dsp:txXfrm>
        <a:off x="0" y="1351248"/>
        <a:ext cx="8333682" cy="963900"/>
      </dsp:txXfrm>
    </dsp:sp>
    <dsp:sp modelId="{4BAD5FE4-3D27-4449-8944-7B2923C17224}">
      <dsp:nvSpPr>
        <dsp:cNvPr id="0" name=""/>
        <dsp:cNvSpPr/>
      </dsp:nvSpPr>
      <dsp:spPr>
        <a:xfrm>
          <a:off x="416684" y="1100328"/>
          <a:ext cx="5833577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Résultat(s) attendu(s)</a:t>
          </a:r>
          <a:endParaRPr lang="fr-FR" sz="1700" kern="1200" dirty="0"/>
        </a:p>
      </dsp:txBody>
      <dsp:txXfrm>
        <a:off x="441182" y="1124826"/>
        <a:ext cx="5784581" cy="452844"/>
      </dsp:txXfrm>
    </dsp:sp>
    <dsp:sp modelId="{21A96DBB-BAA7-4FA9-B3E9-B81DA888ADB4}">
      <dsp:nvSpPr>
        <dsp:cNvPr id="0" name=""/>
        <dsp:cNvSpPr/>
      </dsp:nvSpPr>
      <dsp:spPr>
        <a:xfrm>
          <a:off x="0" y="2657868"/>
          <a:ext cx="8333682" cy="1285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54076" rIns="64678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Forme du diagramme respectée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éléments correctement identifiés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Finalité correctement identifiée</a:t>
          </a:r>
          <a:endParaRPr lang="fr-FR" sz="1700" kern="1200" dirty="0"/>
        </a:p>
      </dsp:txBody>
      <dsp:txXfrm>
        <a:off x="0" y="2657868"/>
        <a:ext cx="8333682" cy="1285200"/>
      </dsp:txXfrm>
    </dsp:sp>
    <dsp:sp modelId="{069B7AD3-ED68-456D-8EF7-9C2FB2C9BF3E}">
      <dsp:nvSpPr>
        <dsp:cNvPr id="0" name=""/>
        <dsp:cNvSpPr/>
      </dsp:nvSpPr>
      <dsp:spPr>
        <a:xfrm>
          <a:off x="416684" y="2406948"/>
          <a:ext cx="5833577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Critères de réussite</a:t>
          </a:r>
          <a:endParaRPr lang="fr-FR" sz="1700" kern="1200" dirty="0"/>
        </a:p>
      </dsp:txBody>
      <dsp:txXfrm>
        <a:off x="441182" y="2431446"/>
        <a:ext cx="5784581" cy="452844"/>
      </dsp:txXfrm>
    </dsp:sp>
    <dsp:sp modelId="{EE3030F2-DEF7-47CD-9B64-C42CFE4272DC}">
      <dsp:nvSpPr>
        <dsp:cNvPr id="0" name=""/>
        <dsp:cNvSpPr/>
      </dsp:nvSpPr>
      <dsp:spPr>
        <a:xfrm>
          <a:off x="0" y="4285788"/>
          <a:ext cx="8333682" cy="1285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54076" rIns="64678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Démonstration au tableau par le professeur.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Application à la thématique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Structuration de connaissances</a:t>
          </a:r>
          <a:endParaRPr lang="fr-FR" sz="1700" kern="1200" dirty="0"/>
        </a:p>
      </dsp:txBody>
      <dsp:txXfrm>
        <a:off x="0" y="4285788"/>
        <a:ext cx="8333682" cy="1285200"/>
      </dsp:txXfrm>
    </dsp:sp>
    <dsp:sp modelId="{48088667-AB80-4672-B0F6-A9A97D99CAE0}">
      <dsp:nvSpPr>
        <dsp:cNvPr id="0" name=""/>
        <dsp:cNvSpPr/>
      </dsp:nvSpPr>
      <dsp:spPr>
        <a:xfrm>
          <a:off x="416684" y="4034868"/>
          <a:ext cx="5833577" cy="50184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Déroulement de la séance</a:t>
          </a:r>
          <a:endParaRPr lang="fr-FR" sz="1700" kern="1200" dirty="0"/>
        </a:p>
      </dsp:txBody>
      <dsp:txXfrm>
        <a:off x="441182" y="4059366"/>
        <a:ext cx="5784581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676D-4AFC-49EC-8926-D42D6C09655B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A751-E864-494A-A9A6-5324275C3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5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1A751-E864-494A-A9A6-5324275C33D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63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6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3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6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6F62-B97E-45C1-AA85-72ABCAD74B96}" type="datetimeFigureOut">
              <a:rPr lang="fr-FR" smtClean="0"/>
              <a:t>27/09/2023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1105" y="121196"/>
            <a:ext cx="4201792" cy="584775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Séquence 22 – séance </a:t>
            </a:r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3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6983" y="1849388"/>
            <a:ext cx="8382231" cy="1569660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Comment définir complètement</a:t>
            </a:r>
          </a:p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un projet ?</a:t>
            </a:r>
            <a:endParaRPr lang="fr-FR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58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Présentation de la séance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767387260"/>
              </p:ext>
            </p:extLst>
          </p:nvPr>
        </p:nvGraphicFramePr>
        <p:xfrm>
          <a:off x="661231" y="-1"/>
          <a:ext cx="8333682" cy="5605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2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30890" y="2565110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Le diagramme des exigences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4827" y="132309"/>
            <a:ext cx="8050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fr-FR" dirty="0"/>
              <a:t>Le diagramme </a:t>
            </a:r>
            <a:r>
              <a:rPr lang="fr-FR" dirty="0" smtClean="0"/>
              <a:t>des blocs interne </a:t>
            </a:r>
            <a:r>
              <a:rPr lang="fr-FR" dirty="0"/>
              <a:t>décrit </a:t>
            </a:r>
            <a:r>
              <a:rPr lang="fr-FR" dirty="0" smtClean="0"/>
              <a:t>les </a:t>
            </a:r>
            <a:r>
              <a:rPr lang="fr-FR" dirty="0" smtClean="0"/>
              <a:t>liens entre les composants internes du système et les éléments de son environnement. Commençons en nous concentrant sur la partie extérieure du système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932626" y="5120181"/>
            <a:ext cx="765313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 vous de transposer ce travail au projet !</a:t>
            </a:r>
            <a:endParaRPr lang="fr-F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3" name="Image 6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6" y="1055639"/>
            <a:ext cx="6095999" cy="388742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1357" y="1121569"/>
            <a:ext cx="3650456" cy="37766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624152" y="1464467"/>
            <a:ext cx="1905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2626549" y="1554961"/>
            <a:ext cx="1905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900862" y="1631161"/>
            <a:ext cx="314326" cy="3071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6891338" y="1631161"/>
            <a:ext cx="0" cy="338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2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6469</TotalTime>
  <Words>127</Words>
  <Application>Microsoft Office PowerPoint</Application>
  <PresentationFormat>Affichage à l'écran (16:10)</PresentationFormat>
  <Paragraphs>20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fantoli</dc:creator>
  <cp:lastModifiedBy>fantoli</cp:lastModifiedBy>
  <cp:revision>40</cp:revision>
  <dcterms:created xsi:type="dcterms:W3CDTF">2019-01-17T13:50:09Z</dcterms:created>
  <dcterms:modified xsi:type="dcterms:W3CDTF">2023-09-27T15:27:50Z</dcterms:modified>
</cp:coreProperties>
</file>