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10" autoAdjust="0"/>
  </p:normalViewPr>
  <p:slideViewPr>
    <p:cSldViewPr snapToGrid="0" snapToObjects="1">
      <p:cViewPr varScale="1">
        <p:scale>
          <a:sx n="91" d="100"/>
          <a:sy n="91" d="100"/>
        </p:scale>
        <p:origin x="-1374" y="-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FF847-8304-4B5B-A6B6-0A6D21DB8A6C}" type="doc">
      <dgm:prSet loTypeId="urn:microsoft.com/office/officeart/2005/8/layout/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335C9FC-DF11-4030-B94C-6CEC4DFE4DD1}">
      <dgm:prSet phldrT="[Texte]"/>
      <dgm:spPr/>
      <dgm:t>
        <a:bodyPr/>
        <a:lstStyle/>
        <a:p>
          <a:r>
            <a:rPr lang="fr-FR" dirty="0" smtClean="0"/>
            <a:t>Objectif(s) d’apprentissage</a:t>
          </a:r>
          <a:endParaRPr lang="fr-FR" dirty="0"/>
        </a:p>
      </dgm:t>
    </dgm:pt>
    <dgm:pt modelId="{CBDE4A60-7177-42F9-A1B9-68E43BA3EC57}" type="parTrans" cxnId="{444D9B3C-CF2F-4163-9AED-35DF7CBAA7AF}">
      <dgm:prSet/>
      <dgm:spPr/>
      <dgm:t>
        <a:bodyPr/>
        <a:lstStyle/>
        <a:p>
          <a:endParaRPr lang="fr-FR"/>
        </a:p>
      </dgm:t>
    </dgm:pt>
    <dgm:pt modelId="{52F9A76B-47BA-4393-952A-2E36B949EA59}" type="sibTrans" cxnId="{444D9B3C-CF2F-4163-9AED-35DF7CBAA7AF}">
      <dgm:prSet/>
      <dgm:spPr/>
      <dgm:t>
        <a:bodyPr/>
        <a:lstStyle/>
        <a:p>
          <a:endParaRPr lang="fr-FR"/>
        </a:p>
      </dgm:t>
    </dgm:pt>
    <dgm:pt modelId="{13B51498-AD06-47B2-9CB4-8247B10D1103}">
      <dgm:prSet phldrT="[Texte]"/>
      <dgm:spPr/>
      <dgm:t>
        <a:bodyPr/>
        <a:lstStyle/>
        <a:p>
          <a:r>
            <a:rPr lang="fr-FR" dirty="0" smtClean="0"/>
            <a:t>Résultat(s) attendu(s)</a:t>
          </a:r>
          <a:endParaRPr lang="fr-FR" dirty="0"/>
        </a:p>
      </dgm:t>
    </dgm:pt>
    <dgm:pt modelId="{8EC4E739-BBC8-47C6-A559-BB57C0D05773}" type="parTrans" cxnId="{33C5CC1A-AD35-4939-9722-93ABB080CCB8}">
      <dgm:prSet/>
      <dgm:spPr/>
      <dgm:t>
        <a:bodyPr/>
        <a:lstStyle/>
        <a:p>
          <a:endParaRPr lang="fr-FR"/>
        </a:p>
      </dgm:t>
    </dgm:pt>
    <dgm:pt modelId="{4D2F1765-3D7B-4D11-B3CC-AFB770FC14D2}" type="sibTrans" cxnId="{33C5CC1A-AD35-4939-9722-93ABB080CCB8}">
      <dgm:prSet/>
      <dgm:spPr/>
      <dgm:t>
        <a:bodyPr/>
        <a:lstStyle/>
        <a:p>
          <a:endParaRPr lang="fr-FR"/>
        </a:p>
      </dgm:t>
    </dgm:pt>
    <dgm:pt modelId="{6F359355-B5DB-4175-BAC5-179C51636FE2}">
      <dgm:prSet phldrT="[Texte]"/>
      <dgm:spPr/>
      <dgm:t>
        <a:bodyPr/>
        <a:lstStyle/>
        <a:p>
          <a:r>
            <a:rPr lang="fr-FR" dirty="0" smtClean="0"/>
            <a:t>Critères de réussite</a:t>
          </a:r>
          <a:endParaRPr lang="fr-FR" dirty="0"/>
        </a:p>
      </dgm:t>
    </dgm:pt>
    <dgm:pt modelId="{ED11254F-0E09-4A49-96AC-DD39A5ADE574}" type="parTrans" cxnId="{63D7099F-9A32-44FD-92E9-D45D875E5662}">
      <dgm:prSet/>
      <dgm:spPr/>
      <dgm:t>
        <a:bodyPr/>
        <a:lstStyle/>
        <a:p>
          <a:endParaRPr lang="fr-FR"/>
        </a:p>
      </dgm:t>
    </dgm:pt>
    <dgm:pt modelId="{931CDD57-B00A-401B-801C-9842EB2A479B}" type="sibTrans" cxnId="{63D7099F-9A32-44FD-92E9-D45D875E5662}">
      <dgm:prSet/>
      <dgm:spPr/>
      <dgm:t>
        <a:bodyPr/>
        <a:lstStyle/>
        <a:p>
          <a:endParaRPr lang="fr-FR"/>
        </a:p>
      </dgm:t>
    </dgm:pt>
    <dgm:pt modelId="{B0FF1C25-4799-4107-BEDC-E618F8FA1E09}">
      <dgm:prSet phldrT="[Texte]"/>
      <dgm:spPr/>
      <dgm:t>
        <a:bodyPr/>
        <a:lstStyle/>
        <a:p>
          <a:r>
            <a:rPr lang="fr-FR" dirty="0" smtClean="0"/>
            <a:t>Déroulement de la séance</a:t>
          </a:r>
          <a:endParaRPr lang="fr-FR" dirty="0"/>
        </a:p>
      </dgm:t>
    </dgm:pt>
    <dgm:pt modelId="{9E3D2861-BCC5-42B0-BF19-5E837A730724}" type="parTrans" cxnId="{2A22DE23-2206-466A-A541-5FC82C8066ED}">
      <dgm:prSet/>
      <dgm:spPr/>
      <dgm:t>
        <a:bodyPr/>
        <a:lstStyle/>
        <a:p>
          <a:endParaRPr lang="fr-FR"/>
        </a:p>
      </dgm:t>
    </dgm:pt>
    <dgm:pt modelId="{247B008E-9CC0-4AE4-B068-FD42EE0B3590}" type="sibTrans" cxnId="{2A22DE23-2206-466A-A541-5FC82C8066ED}">
      <dgm:prSet/>
      <dgm:spPr/>
      <dgm:t>
        <a:bodyPr/>
        <a:lstStyle/>
        <a:p>
          <a:endParaRPr lang="fr-FR"/>
        </a:p>
      </dgm:t>
    </dgm:pt>
    <dgm:pt modelId="{79C39624-F723-4A95-9EDB-6CC3788350E6}">
      <dgm:prSet/>
      <dgm:spPr/>
      <dgm:t>
        <a:bodyPr/>
        <a:lstStyle/>
        <a:p>
          <a:r>
            <a:rPr lang="fr-FR" dirty="0" smtClean="0"/>
            <a:t>À la fin de cette séance, vous serez capable de rédiger le diagramme des exigences d’un objet</a:t>
          </a:r>
          <a:endParaRPr lang="fr-FR" dirty="0"/>
        </a:p>
      </dgm:t>
    </dgm:pt>
    <dgm:pt modelId="{6E7E2300-FBBC-4415-AE0B-99681999DD6B}" type="parTrans" cxnId="{91A44981-3496-45E7-A582-DF7B4C2C3B63}">
      <dgm:prSet/>
      <dgm:spPr/>
      <dgm:t>
        <a:bodyPr/>
        <a:lstStyle/>
        <a:p>
          <a:endParaRPr lang="fr-FR"/>
        </a:p>
      </dgm:t>
    </dgm:pt>
    <dgm:pt modelId="{9A92B4D4-C23F-48A3-A500-CBC9B0B1993D}" type="sibTrans" cxnId="{91A44981-3496-45E7-A582-DF7B4C2C3B63}">
      <dgm:prSet/>
      <dgm:spPr/>
      <dgm:t>
        <a:bodyPr/>
        <a:lstStyle/>
        <a:p>
          <a:endParaRPr lang="fr-FR"/>
        </a:p>
      </dgm:t>
    </dgm:pt>
    <dgm:pt modelId="{80F42B43-E897-475B-8166-45A64A80DFB2}">
      <dgm:prSet/>
      <dgm:spPr/>
      <dgm:t>
        <a:bodyPr/>
        <a:lstStyle/>
        <a:p>
          <a:r>
            <a:rPr lang="fr-FR" dirty="0" smtClean="0"/>
            <a:t>Identifier les conditions, contraintes et ressources correspondantes.</a:t>
          </a:r>
          <a:endParaRPr lang="fr-FR" b="0" dirty="0"/>
        </a:p>
      </dgm:t>
    </dgm:pt>
    <dgm:pt modelId="{7B3A69F6-D629-42C9-9728-C151FF2D1823}" type="parTrans" cxnId="{8513DB8C-B4CA-4CEB-BF86-0E3A616E6F3C}">
      <dgm:prSet/>
      <dgm:spPr/>
      <dgm:t>
        <a:bodyPr/>
        <a:lstStyle/>
        <a:p>
          <a:endParaRPr lang="fr-FR"/>
        </a:p>
      </dgm:t>
    </dgm:pt>
    <dgm:pt modelId="{3C26D8AF-6CB0-4314-B16C-890CFFFEC31A}" type="sibTrans" cxnId="{8513DB8C-B4CA-4CEB-BF86-0E3A616E6F3C}">
      <dgm:prSet/>
      <dgm:spPr/>
      <dgm:t>
        <a:bodyPr/>
        <a:lstStyle/>
        <a:p>
          <a:endParaRPr lang="fr-FR"/>
        </a:p>
      </dgm:t>
    </dgm:pt>
    <dgm:pt modelId="{0C5D9969-5C8E-4269-B0E6-4C505006F2BA}">
      <dgm:prSet/>
      <dgm:spPr/>
      <dgm:t>
        <a:bodyPr/>
        <a:lstStyle/>
        <a:p>
          <a:r>
            <a:rPr lang="fr-FR" dirty="0" smtClean="0"/>
            <a:t>Forme du diagramme respectée</a:t>
          </a:r>
          <a:endParaRPr lang="fr-FR" dirty="0"/>
        </a:p>
      </dgm:t>
    </dgm:pt>
    <dgm:pt modelId="{F08C740D-ACDF-4813-AA0B-3580688170B3}" type="parTrans" cxnId="{DAE9321E-67A2-4FFD-979F-D2C8209977CD}">
      <dgm:prSet/>
      <dgm:spPr/>
      <dgm:t>
        <a:bodyPr/>
        <a:lstStyle/>
        <a:p>
          <a:endParaRPr lang="fr-FR"/>
        </a:p>
      </dgm:t>
    </dgm:pt>
    <dgm:pt modelId="{04996500-735D-4FC2-BD5A-666986C112D9}" type="sibTrans" cxnId="{DAE9321E-67A2-4FFD-979F-D2C8209977CD}">
      <dgm:prSet/>
      <dgm:spPr/>
      <dgm:t>
        <a:bodyPr/>
        <a:lstStyle/>
        <a:p>
          <a:endParaRPr lang="fr-FR"/>
        </a:p>
      </dgm:t>
    </dgm:pt>
    <dgm:pt modelId="{F88B0CD4-AA5C-4D06-BA72-84322A36983D}">
      <dgm:prSet/>
      <dgm:spPr/>
      <dgm:t>
        <a:bodyPr/>
        <a:lstStyle/>
        <a:p>
          <a:r>
            <a:rPr lang="fr-FR" dirty="0" smtClean="0"/>
            <a:t>Démonstration au tableau par le professeur.</a:t>
          </a:r>
          <a:endParaRPr lang="fr-FR" dirty="0"/>
        </a:p>
      </dgm:t>
    </dgm:pt>
    <dgm:pt modelId="{661736EC-20A8-4641-A449-31D1B3CAE13F}" type="parTrans" cxnId="{D71C05D1-541C-4C90-AEE1-EDEFEE7935C2}">
      <dgm:prSet/>
      <dgm:spPr/>
      <dgm:t>
        <a:bodyPr/>
        <a:lstStyle/>
        <a:p>
          <a:endParaRPr lang="fr-FR"/>
        </a:p>
      </dgm:t>
    </dgm:pt>
    <dgm:pt modelId="{6E77580E-CDB2-4663-B54C-0D220C2B37C7}" type="sibTrans" cxnId="{D71C05D1-541C-4C90-AEE1-EDEFEE7935C2}">
      <dgm:prSet/>
      <dgm:spPr/>
      <dgm:t>
        <a:bodyPr/>
        <a:lstStyle/>
        <a:p>
          <a:endParaRPr lang="fr-FR"/>
        </a:p>
      </dgm:t>
    </dgm:pt>
    <dgm:pt modelId="{2BA997F8-FA9A-425B-B76F-B1C83AF9470F}">
      <dgm:prSet/>
      <dgm:spPr/>
      <dgm:t>
        <a:bodyPr/>
        <a:lstStyle/>
        <a:p>
          <a:r>
            <a:rPr lang="fr-FR" dirty="0" smtClean="0"/>
            <a:t>Fonctions correctement exprimées</a:t>
          </a:r>
          <a:endParaRPr lang="fr-FR" dirty="0"/>
        </a:p>
      </dgm:t>
    </dgm:pt>
    <dgm:pt modelId="{29C8A0B4-D89D-4B8A-8B3F-F97B666556F4}" type="parTrans" cxnId="{E9F0CEC5-C4CD-4319-900A-15C2BBA0E2EA}">
      <dgm:prSet/>
      <dgm:spPr/>
      <dgm:t>
        <a:bodyPr/>
        <a:lstStyle/>
        <a:p>
          <a:endParaRPr lang="fr-FR"/>
        </a:p>
      </dgm:t>
    </dgm:pt>
    <dgm:pt modelId="{9DD4EEB1-8A33-4161-B640-91D10F6C05C1}" type="sibTrans" cxnId="{E9F0CEC5-C4CD-4319-900A-15C2BBA0E2EA}">
      <dgm:prSet/>
      <dgm:spPr/>
      <dgm:t>
        <a:bodyPr/>
        <a:lstStyle/>
        <a:p>
          <a:endParaRPr lang="fr-FR"/>
        </a:p>
      </dgm:t>
    </dgm:pt>
    <dgm:pt modelId="{9480B092-B853-42F4-A186-8AF075AD1188}">
      <dgm:prSet/>
      <dgm:spPr/>
      <dgm:t>
        <a:bodyPr/>
        <a:lstStyle/>
        <a:p>
          <a:r>
            <a:rPr lang="fr-FR" dirty="0" smtClean="0"/>
            <a:t>Application à la thématique</a:t>
          </a:r>
          <a:endParaRPr lang="fr-FR" dirty="0"/>
        </a:p>
      </dgm:t>
    </dgm:pt>
    <dgm:pt modelId="{78D6D4E4-BB75-4B56-9EDA-1FDF695F45B4}" type="parTrans" cxnId="{0FD36C66-F93B-4C0D-92BF-8C441C85B058}">
      <dgm:prSet/>
      <dgm:spPr/>
      <dgm:t>
        <a:bodyPr/>
        <a:lstStyle/>
        <a:p>
          <a:endParaRPr lang="fr-FR"/>
        </a:p>
      </dgm:t>
    </dgm:pt>
    <dgm:pt modelId="{492A44C8-C249-48F7-8954-D33796C85858}" type="sibTrans" cxnId="{0FD36C66-F93B-4C0D-92BF-8C441C85B058}">
      <dgm:prSet/>
      <dgm:spPr/>
      <dgm:t>
        <a:bodyPr/>
        <a:lstStyle/>
        <a:p>
          <a:endParaRPr lang="fr-FR"/>
        </a:p>
      </dgm:t>
    </dgm:pt>
    <dgm:pt modelId="{2A48B6E0-5F47-4725-A82A-76B19168F0BD}">
      <dgm:prSet/>
      <dgm:spPr/>
      <dgm:t>
        <a:bodyPr/>
        <a:lstStyle/>
        <a:p>
          <a:r>
            <a:rPr lang="fr-FR" dirty="0" smtClean="0"/>
            <a:t>Structuration de connaissances</a:t>
          </a:r>
          <a:endParaRPr lang="fr-FR" dirty="0"/>
        </a:p>
      </dgm:t>
    </dgm:pt>
    <dgm:pt modelId="{B0CA6C67-6B1A-4309-916E-F9467B2354A8}" type="parTrans" cxnId="{19016391-89CC-4A75-8035-8C456AA32F69}">
      <dgm:prSet/>
      <dgm:spPr/>
      <dgm:t>
        <a:bodyPr/>
        <a:lstStyle/>
        <a:p>
          <a:endParaRPr lang="fr-FR"/>
        </a:p>
      </dgm:t>
    </dgm:pt>
    <dgm:pt modelId="{E0CFD016-29FB-4C98-83AB-2633C795CE69}" type="sibTrans" cxnId="{19016391-89CC-4A75-8035-8C456AA32F69}">
      <dgm:prSet/>
      <dgm:spPr/>
      <dgm:t>
        <a:bodyPr/>
        <a:lstStyle/>
        <a:p>
          <a:endParaRPr lang="fr-FR"/>
        </a:p>
      </dgm:t>
    </dgm:pt>
    <dgm:pt modelId="{917C4320-7B68-4A11-BE5A-E35C6444530E}">
      <dgm:prSet/>
      <dgm:spPr/>
      <dgm:t>
        <a:bodyPr/>
        <a:lstStyle/>
        <a:p>
          <a:r>
            <a:rPr lang="fr-FR" dirty="0" smtClean="0"/>
            <a:t>Niveaux des fonctions établis</a:t>
          </a:r>
          <a:endParaRPr lang="fr-FR" dirty="0"/>
        </a:p>
      </dgm:t>
    </dgm:pt>
    <dgm:pt modelId="{4EA134AB-E228-4022-BC10-4C2850777598}" type="parTrans" cxnId="{BA337CB1-474E-4239-9755-341FA6150B35}">
      <dgm:prSet/>
      <dgm:spPr/>
      <dgm:t>
        <a:bodyPr/>
        <a:lstStyle/>
        <a:p>
          <a:endParaRPr lang="fr-FR"/>
        </a:p>
      </dgm:t>
    </dgm:pt>
    <dgm:pt modelId="{9ADE63A5-DEA9-44EE-94CD-F1834000AF3C}" type="sibTrans" cxnId="{BA337CB1-474E-4239-9755-341FA6150B35}">
      <dgm:prSet/>
      <dgm:spPr/>
      <dgm:t>
        <a:bodyPr/>
        <a:lstStyle/>
        <a:p>
          <a:endParaRPr lang="fr-FR"/>
        </a:p>
      </dgm:t>
    </dgm:pt>
    <dgm:pt modelId="{4157A414-115B-4FCE-8158-CABCEB98B234}">
      <dgm:prSet/>
      <dgm:spPr/>
      <dgm:t>
        <a:bodyPr/>
        <a:lstStyle/>
        <a:p>
          <a:r>
            <a:rPr lang="fr-FR" dirty="0" smtClean="0"/>
            <a:t>Qualifier et quantifier simplement les performances d’un objet technique existant ou à créer.</a:t>
          </a:r>
          <a:endParaRPr lang="fr-FR" dirty="0"/>
        </a:p>
      </dgm:t>
    </dgm:pt>
    <dgm:pt modelId="{A40ED3C4-05BB-414A-B5E9-73E144654C00}" type="parTrans" cxnId="{7221C2F7-162A-482C-B43B-3EC11FC0B11F}">
      <dgm:prSet/>
      <dgm:spPr/>
      <dgm:t>
        <a:bodyPr/>
        <a:lstStyle/>
        <a:p>
          <a:endParaRPr lang="fr-FR"/>
        </a:p>
      </dgm:t>
    </dgm:pt>
    <dgm:pt modelId="{15103809-CADA-4CFA-A054-7445F7E75A68}" type="sibTrans" cxnId="{7221C2F7-162A-482C-B43B-3EC11FC0B11F}">
      <dgm:prSet/>
      <dgm:spPr/>
      <dgm:t>
        <a:bodyPr/>
        <a:lstStyle/>
        <a:p>
          <a:endParaRPr lang="fr-FR"/>
        </a:p>
      </dgm:t>
    </dgm:pt>
    <dgm:pt modelId="{2FB9FFAC-AE5B-4029-BBC7-1FA60AB9E94C}" type="pres">
      <dgm:prSet presAssocID="{BBDFF847-8304-4B5B-A6B6-0A6D21DB8A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6673B9-412A-4137-A2C1-A513B31E6DF3}" type="pres">
      <dgm:prSet presAssocID="{C335C9FC-DF11-4030-B94C-6CEC4DFE4DD1}" presName="parentLin" presStyleCnt="0"/>
      <dgm:spPr/>
      <dgm:t>
        <a:bodyPr/>
        <a:lstStyle/>
        <a:p>
          <a:endParaRPr lang="fr-FR"/>
        </a:p>
      </dgm:t>
    </dgm:pt>
    <dgm:pt modelId="{1D06DC1F-7105-4129-9EFB-910B5DB2ED7C}" type="pres">
      <dgm:prSet presAssocID="{C335C9FC-DF11-4030-B94C-6CEC4DFE4DD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1A21BF25-8AE7-4F32-BF97-7D1CECF13682}" type="pres">
      <dgm:prSet presAssocID="{C335C9FC-DF11-4030-B94C-6CEC4DFE4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218E9A-BE90-4E23-9147-BEB7BEFC26E0}" type="pres">
      <dgm:prSet presAssocID="{C335C9FC-DF11-4030-B94C-6CEC4DFE4DD1}" presName="negativeSpace" presStyleCnt="0"/>
      <dgm:spPr/>
      <dgm:t>
        <a:bodyPr/>
        <a:lstStyle/>
        <a:p>
          <a:endParaRPr lang="fr-FR"/>
        </a:p>
      </dgm:t>
    </dgm:pt>
    <dgm:pt modelId="{1957C9F3-766B-4C49-8A9F-B211ED55B99C}" type="pres">
      <dgm:prSet presAssocID="{C335C9FC-DF11-4030-B94C-6CEC4DFE4DD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9C955-467A-4F29-A69D-EE88A9A602E9}" type="pres">
      <dgm:prSet presAssocID="{52F9A76B-47BA-4393-952A-2E36B949EA59}" presName="spaceBetweenRectangles" presStyleCnt="0"/>
      <dgm:spPr/>
      <dgm:t>
        <a:bodyPr/>
        <a:lstStyle/>
        <a:p>
          <a:endParaRPr lang="fr-FR"/>
        </a:p>
      </dgm:t>
    </dgm:pt>
    <dgm:pt modelId="{7884613B-50C7-4A37-A378-2CCA2E956902}" type="pres">
      <dgm:prSet presAssocID="{13B51498-AD06-47B2-9CB4-8247B10D1103}" presName="parentLin" presStyleCnt="0"/>
      <dgm:spPr/>
      <dgm:t>
        <a:bodyPr/>
        <a:lstStyle/>
        <a:p>
          <a:endParaRPr lang="fr-FR"/>
        </a:p>
      </dgm:t>
    </dgm:pt>
    <dgm:pt modelId="{6B278022-C485-4FB1-9A8D-F93C70EE9526}" type="pres">
      <dgm:prSet presAssocID="{13B51498-AD06-47B2-9CB4-8247B10D1103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4BAD5FE4-3D27-4449-8944-7B2923C17224}" type="pres">
      <dgm:prSet presAssocID="{13B51498-AD06-47B2-9CB4-8247B10D110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B62B9D-6738-4C3E-9767-B43948463B6C}" type="pres">
      <dgm:prSet presAssocID="{13B51498-AD06-47B2-9CB4-8247B10D1103}" presName="negativeSpace" presStyleCnt="0"/>
      <dgm:spPr/>
      <dgm:t>
        <a:bodyPr/>
        <a:lstStyle/>
        <a:p>
          <a:endParaRPr lang="fr-FR"/>
        </a:p>
      </dgm:t>
    </dgm:pt>
    <dgm:pt modelId="{E9AF896A-8D6E-4A7A-A3EF-F2255CBCD082}" type="pres">
      <dgm:prSet presAssocID="{13B51498-AD06-47B2-9CB4-8247B10D110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84EAF6-A714-490A-8A18-C69D80869C8F}" type="pres">
      <dgm:prSet presAssocID="{4D2F1765-3D7B-4D11-B3CC-AFB770FC14D2}" presName="spaceBetweenRectangles" presStyleCnt="0"/>
      <dgm:spPr/>
      <dgm:t>
        <a:bodyPr/>
        <a:lstStyle/>
        <a:p>
          <a:endParaRPr lang="fr-FR"/>
        </a:p>
      </dgm:t>
    </dgm:pt>
    <dgm:pt modelId="{686382C5-50F8-444D-869D-17C1CD649A91}" type="pres">
      <dgm:prSet presAssocID="{6F359355-B5DB-4175-BAC5-179C51636FE2}" presName="parentLin" presStyleCnt="0"/>
      <dgm:spPr/>
      <dgm:t>
        <a:bodyPr/>
        <a:lstStyle/>
        <a:p>
          <a:endParaRPr lang="fr-FR"/>
        </a:p>
      </dgm:t>
    </dgm:pt>
    <dgm:pt modelId="{3DACCAA5-5C9E-40DB-8788-90A6BC48249B}" type="pres">
      <dgm:prSet presAssocID="{6F359355-B5DB-4175-BAC5-179C51636FE2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069B7AD3-ED68-456D-8EF7-9C2FB2C9BF3E}" type="pres">
      <dgm:prSet presAssocID="{6F359355-B5DB-4175-BAC5-179C51636F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C7204B-AD67-42B0-8702-4EEA3A04C571}" type="pres">
      <dgm:prSet presAssocID="{6F359355-B5DB-4175-BAC5-179C51636FE2}" presName="negativeSpace" presStyleCnt="0"/>
      <dgm:spPr/>
      <dgm:t>
        <a:bodyPr/>
        <a:lstStyle/>
        <a:p>
          <a:endParaRPr lang="fr-FR"/>
        </a:p>
      </dgm:t>
    </dgm:pt>
    <dgm:pt modelId="{21A96DBB-BAA7-4FA9-B3E9-B81DA888ADB4}" type="pres">
      <dgm:prSet presAssocID="{6F359355-B5DB-4175-BAC5-179C51636FE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73B8F-980F-44E9-A5E2-1D0790A8174A}" type="pres">
      <dgm:prSet presAssocID="{931CDD57-B00A-401B-801C-9842EB2A479B}" presName="spaceBetweenRectangles" presStyleCnt="0"/>
      <dgm:spPr/>
      <dgm:t>
        <a:bodyPr/>
        <a:lstStyle/>
        <a:p>
          <a:endParaRPr lang="fr-FR"/>
        </a:p>
      </dgm:t>
    </dgm:pt>
    <dgm:pt modelId="{36F3B2CE-2721-453F-89F3-1B3AE1EF0CC8}" type="pres">
      <dgm:prSet presAssocID="{B0FF1C25-4799-4107-BEDC-E618F8FA1E09}" presName="parentLin" presStyleCnt="0"/>
      <dgm:spPr/>
      <dgm:t>
        <a:bodyPr/>
        <a:lstStyle/>
        <a:p>
          <a:endParaRPr lang="fr-FR"/>
        </a:p>
      </dgm:t>
    </dgm:pt>
    <dgm:pt modelId="{46F9F021-25C7-424B-85F4-AA69DCB7D067}" type="pres">
      <dgm:prSet presAssocID="{B0FF1C25-4799-4107-BEDC-E618F8FA1E09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48088667-AB80-4672-B0F6-A9A97D99CAE0}" type="pres">
      <dgm:prSet presAssocID="{B0FF1C25-4799-4107-BEDC-E618F8FA1E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3FB85-8E83-41D6-8866-0963A048A79D}" type="pres">
      <dgm:prSet presAssocID="{B0FF1C25-4799-4107-BEDC-E618F8FA1E09}" presName="negativeSpace" presStyleCnt="0"/>
      <dgm:spPr/>
      <dgm:t>
        <a:bodyPr/>
        <a:lstStyle/>
        <a:p>
          <a:endParaRPr lang="fr-FR"/>
        </a:p>
      </dgm:t>
    </dgm:pt>
    <dgm:pt modelId="{EE3030F2-DEF7-47CD-9B64-C42CFE4272DC}" type="pres">
      <dgm:prSet presAssocID="{B0FF1C25-4799-4107-BEDC-E618F8FA1E0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D36C66-F93B-4C0D-92BF-8C441C85B058}" srcId="{B0FF1C25-4799-4107-BEDC-E618F8FA1E09}" destId="{9480B092-B853-42F4-A186-8AF075AD1188}" srcOrd="1" destOrd="0" parTransId="{78D6D4E4-BB75-4B56-9EDA-1FDF695F45B4}" sibTransId="{492A44C8-C249-48F7-8954-D33796C85858}"/>
    <dgm:cxn modelId="{E9F0CEC5-C4CD-4319-900A-15C2BBA0E2EA}" srcId="{6F359355-B5DB-4175-BAC5-179C51636FE2}" destId="{2BA997F8-FA9A-425B-B76F-B1C83AF9470F}" srcOrd="1" destOrd="0" parTransId="{29C8A0B4-D89D-4B8A-8B3F-F97B666556F4}" sibTransId="{9DD4EEB1-8A33-4161-B640-91D10F6C05C1}"/>
    <dgm:cxn modelId="{034DA9D4-BB65-4A29-A399-B39610CC48FA}" type="presOf" srcId="{F88B0CD4-AA5C-4D06-BA72-84322A36983D}" destId="{EE3030F2-DEF7-47CD-9B64-C42CFE4272DC}" srcOrd="0" destOrd="0" presId="urn:microsoft.com/office/officeart/2005/8/layout/list1"/>
    <dgm:cxn modelId="{8513DB8C-B4CA-4CEB-BF86-0E3A616E6F3C}" srcId="{C335C9FC-DF11-4030-B94C-6CEC4DFE4DD1}" destId="{80F42B43-E897-475B-8166-45A64A80DFB2}" srcOrd="0" destOrd="0" parTransId="{7B3A69F6-D629-42C9-9728-C151FF2D1823}" sibTransId="{3C26D8AF-6CB0-4314-B16C-890CFFFEC31A}"/>
    <dgm:cxn modelId="{0E153722-5062-49CA-9F48-8038CF838956}" type="presOf" srcId="{4157A414-115B-4FCE-8158-CABCEB98B234}" destId="{1957C9F3-766B-4C49-8A9F-B211ED55B99C}" srcOrd="0" destOrd="1" presId="urn:microsoft.com/office/officeart/2005/8/layout/list1"/>
    <dgm:cxn modelId="{9A3CD5C9-D360-44A6-9AC7-E4546ABCAE19}" type="presOf" srcId="{6F359355-B5DB-4175-BAC5-179C51636FE2}" destId="{3DACCAA5-5C9E-40DB-8788-90A6BC48249B}" srcOrd="0" destOrd="0" presId="urn:microsoft.com/office/officeart/2005/8/layout/list1"/>
    <dgm:cxn modelId="{DC6474D8-FA91-43E2-806C-22A93C24B514}" type="presOf" srcId="{2A48B6E0-5F47-4725-A82A-76B19168F0BD}" destId="{EE3030F2-DEF7-47CD-9B64-C42CFE4272DC}" srcOrd="0" destOrd="2" presId="urn:microsoft.com/office/officeart/2005/8/layout/list1"/>
    <dgm:cxn modelId="{7E1423A6-76F2-4FB6-BD79-B69A11BC3401}" type="presOf" srcId="{B0FF1C25-4799-4107-BEDC-E618F8FA1E09}" destId="{46F9F021-25C7-424B-85F4-AA69DCB7D067}" srcOrd="0" destOrd="0" presId="urn:microsoft.com/office/officeart/2005/8/layout/list1"/>
    <dgm:cxn modelId="{D48475C0-57EE-41D1-A3C2-D39E39560299}" type="presOf" srcId="{13B51498-AD06-47B2-9CB4-8247B10D1103}" destId="{6B278022-C485-4FB1-9A8D-F93C70EE9526}" srcOrd="0" destOrd="0" presId="urn:microsoft.com/office/officeart/2005/8/layout/list1"/>
    <dgm:cxn modelId="{91A44981-3496-45E7-A582-DF7B4C2C3B63}" srcId="{13B51498-AD06-47B2-9CB4-8247B10D1103}" destId="{79C39624-F723-4A95-9EDB-6CC3788350E6}" srcOrd="0" destOrd="0" parTransId="{6E7E2300-FBBC-4415-AE0B-99681999DD6B}" sibTransId="{9A92B4D4-C23F-48A3-A500-CBC9B0B1993D}"/>
    <dgm:cxn modelId="{8F6F68D2-ABED-428C-85F8-514275E8B692}" type="presOf" srcId="{13B51498-AD06-47B2-9CB4-8247B10D1103}" destId="{4BAD5FE4-3D27-4449-8944-7B2923C17224}" srcOrd="1" destOrd="0" presId="urn:microsoft.com/office/officeart/2005/8/layout/list1"/>
    <dgm:cxn modelId="{19016391-89CC-4A75-8035-8C456AA32F69}" srcId="{B0FF1C25-4799-4107-BEDC-E618F8FA1E09}" destId="{2A48B6E0-5F47-4725-A82A-76B19168F0BD}" srcOrd="2" destOrd="0" parTransId="{B0CA6C67-6B1A-4309-916E-F9467B2354A8}" sibTransId="{E0CFD016-29FB-4C98-83AB-2633C795CE69}"/>
    <dgm:cxn modelId="{7221C2F7-162A-482C-B43B-3EC11FC0B11F}" srcId="{C335C9FC-DF11-4030-B94C-6CEC4DFE4DD1}" destId="{4157A414-115B-4FCE-8158-CABCEB98B234}" srcOrd="1" destOrd="0" parTransId="{A40ED3C4-05BB-414A-B5E9-73E144654C00}" sibTransId="{15103809-CADA-4CFA-A054-7445F7E75A68}"/>
    <dgm:cxn modelId="{15CF5BF8-B2CE-4F79-9D50-B52CCF137C2A}" type="presOf" srcId="{6F359355-B5DB-4175-BAC5-179C51636FE2}" destId="{069B7AD3-ED68-456D-8EF7-9C2FB2C9BF3E}" srcOrd="1" destOrd="0" presId="urn:microsoft.com/office/officeart/2005/8/layout/list1"/>
    <dgm:cxn modelId="{444D9B3C-CF2F-4163-9AED-35DF7CBAA7AF}" srcId="{BBDFF847-8304-4B5B-A6B6-0A6D21DB8A6C}" destId="{C335C9FC-DF11-4030-B94C-6CEC4DFE4DD1}" srcOrd="0" destOrd="0" parTransId="{CBDE4A60-7177-42F9-A1B9-68E43BA3EC57}" sibTransId="{52F9A76B-47BA-4393-952A-2E36B949EA59}"/>
    <dgm:cxn modelId="{8AB80CC4-EB16-4A02-8685-143B2EDA907C}" type="presOf" srcId="{2BA997F8-FA9A-425B-B76F-B1C83AF9470F}" destId="{21A96DBB-BAA7-4FA9-B3E9-B81DA888ADB4}" srcOrd="0" destOrd="1" presId="urn:microsoft.com/office/officeart/2005/8/layout/list1"/>
    <dgm:cxn modelId="{C71ED151-8D9E-407E-88AA-0B26A17DA6C8}" type="presOf" srcId="{80F42B43-E897-475B-8166-45A64A80DFB2}" destId="{1957C9F3-766B-4C49-8A9F-B211ED55B99C}" srcOrd="0" destOrd="0" presId="urn:microsoft.com/office/officeart/2005/8/layout/list1"/>
    <dgm:cxn modelId="{DAE9321E-67A2-4FFD-979F-D2C8209977CD}" srcId="{6F359355-B5DB-4175-BAC5-179C51636FE2}" destId="{0C5D9969-5C8E-4269-B0E6-4C505006F2BA}" srcOrd="0" destOrd="0" parTransId="{F08C740D-ACDF-4813-AA0B-3580688170B3}" sibTransId="{04996500-735D-4FC2-BD5A-666986C112D9}"/>
    <dgm:cxn modelId="{63D7099F-9A32-44FD-92E9-D45D875E5662}" srcId="{BBDFF847-8304-4B5B-A6B6-0A6D21DB8A6C}" destId="{6F359355-B5DB-4175-BAC5-179C51636FE2}" srcOrd="2" destOrd="0" parTransId="{ED11254F-0E09-4A49-96AC-DD39A5ADE574}" sibTransId="{931CDD57-B00A-401B-801C-9842EB2A479B}"/>
    <dgm:cxn modelId="{B8AE1676-7A7F-4AC3-A772-9B372ACBFA64}" type="presOf" srcId="{BBDFF847-8304-4B5B-A6B6-0A6D21DB8A6C}" destId="{2FB9FFAC-AE5B-4029-BBC7-1FA60AB9E94C}" srcOrd="0" destOrd="0" presId="urn:microsoft.com/office/officeart/2005/8/layout/list1"/>
    <dgm:cxn modelId="{32EFD1E1-5F73-46A0-A962-0C171AD59D1E}" type="presOf" srcId="{9480B092-B853-42F4-A186-8AF075AD1188}" destId="{EE3030F2-DEF7-47CD-9B64-C42CFE4272DC}" srcOrd="0" destOrd="1" presId="urn:microsoft.com/office/officeart/2005/8/layout/list1"/>
    <dgm:cxn modelId="{2A22DE23-2206-466A-A541-5FC82C8066ED}" srcId="{BBDFF847-8304-4B5B-A6B6-0A6D21DB8A6C}" destId="{B0FF1C25-4799-4107-BEDC-E618F8FA1E09}" srcOrd="3" destOrd="0" parTransId="{9E3D2861-BCC5-42B0-BF19-5E837A730724}" sibTransId="{247B008E-9CC0-4AE4-B068-FD42EE0B3590}"/>
    <dgm:cxn modelId="{BA337CB1-474E-4239-9755-341FA6150B35}" srcId="{6F359355-B5DB-4175-BAC5-179C51636FE2}" destId="{917C4320-7B68-4A11-BE5A-E35C6444530E}" srcOrd="2" destOrd="0" parTransId="{4EA134AB-E228-4022-BC10-4C2850777598}" sibTransId="{9ADE63A5-DEA9-44EE-94CD-F1834000AF3C}"/>
    <dgm:cxn modelId="{3A563765-0489-464B-B4BD-709F9098716A}" type="presOf" srcId="{0C5D9969-5C8E-4269-B0E6-4C505006F2BA}" destId="{21A96DBB-BAA7-4FA9-B3E9-B81DA888ADB4}" srcOrd="0" destOrd="0" presId="urn:microsoft.com/office/officeart/2005/8/layout/list1"/>
    <dgm:cxn modelId="{D71C05D1-541C-4C90-AEE1-EDEFEE7935C2}" srcId="{B0FF1C25-4799-4107-BEDC-E618F8FA1E09}" destId="{F88B0CD4-AA5C-4D06-BA72-84322A36983D}" srcOrd="0" destOrd="0" parTransId="{661736EC-20A8-4641-A449-31D1B3CAE13F}" sibTransId="{6E77580E-CDB2-4663-B54C-0D220C2B37C7}"/>
    <dgm:cxn modelId="{06F7D903-5F60-4F27-9BD2-AE1B3082652B}" type="presOf" srcId="{C335C9FC-DF11-4030-B94C-6CEC4DFE4DD1}" destId="{1A21BF25-8AE7-4F32-BF97-7D1CECF13682}" srcOrd="1" destOrd="0" presId="urn:microsoft.com/office/officeart/2005/8/layout/list1"/>
    <dgm:cxn modelId="{788AE679-9FC6-4A06-A218-C09D24504C6F}" type="presOf" srcId="{917C4320-7B68-4A11-BE5A-E35C6444530E}" destId="{21A96DBB-BAA7-4FA9-B3E9-B81DA888ADB4}" srcOrd="0" destOrd="2" presId="urn:microsoft.com/office/officeart/2005/8/layout/list1"/>
    <dgm:cxn modelId="{5952FDB0-65F8-401A-8B14-A3570C2F9D58}" type="presOf" srcId="{79C39624-F723-4A95-9EDB-6CC3788350E6}" destId="{E9AF896A-8D6E-4A7A-A3EF-F2255CBCD082}" srcOrd="0" destOrd="0" presId="urn:microsoft.com/office/officeart/2005/8/layout/list1"/>
    <dgm:cxn modelId="{94799B8D-D313-4E80-BA97-3E10527C3525}" type="presOf" srcId="{B0FF1C25-4799-4107-BEDC-E618F8FA1E09}" destId="{48088667-AB80-4672-B0F6-A9A97D99CAE0}" srcOrd="1" destOrd="0" presId="urn:microsoft.com/office/officeart/2005/8/layout/list1"/>
    <dgm:cxn modelId="{4DE3FA47-B78C-4D8E-B4F7-B19FFD2C7431}" type="presOf" srcId="{C335C9FC-DF11-4030-B94C-6CEC4DFE4DD1}" destId="{1D06DC1F-7105-4129-9EFB-910B5DB2ED7C}" srcOrd="0" destOrd="0" presId="urn:microsoft.com/office/officeart/2005/8/layout/list1"/>
    <dgm:cxn modelId="{33C5CC1A-AD35-4939-9722-93ABB080CCB8}" srcId="{BBDFF847-8304-4B5B-A6B6-0A6D21DB8A6C}" destId="{13B51498-AD06-47B2-9CB4-8247B10D1103}" srcOrd="1" destOrd="0" parTransId="{8EC4E739-BBC8-47C6-A559-BB57C0D05773}" sibTransId="{4D2F1765-3D7B-4D11-B3CC-AFB770FC14D2}"/>
    <dgm:cxn modelId="{20AF854B-2326-413B-95E4-93DF3AEFEBDD}" type="presParOf" srcId="{2FB9FFAC-AE5B-4029-BBC7-1FA60AB9E94C}" destId="{136673B9-412A-4137-A2C1-A513B31E6DF3}" srcOrd="0" destOrd="0" presId="urn:microsoft.com/office/officeart/2005/8/layout/list1"/>
    <dgm:cxn modelId="{94957D01-588B-46AC-83BC-96CD392EF826}" type="presParOf" srcId="{136673B9-412A-4137-A2C1-A513B31E6DF3}" destId="{1D06DC1F-7105-4129-9EFB-910B5DB2ED7C}" srcOrd="0" destOrd="0" presId="urn:microsoft.com/office/officeart/2005/8/layout/list1"/>
    <dgm:cxn modelId="{6205B080-F31C-4A28-8D0D-A9855D532E45}" type="presParOf" srcId="{136673B9-412A-4137-A2C1-A513B31E6DF3}" destId="{1A21BF25-8AE7-4F32-BF97-7D1CECF13682}" srcOrd="1" destOrd="0" presId="urn:microsoft.com/office/officeart/2005/8/layout/list1"/>
    <dgm:cxn modelId="{96D65FA0-12A7-4488-999C-EA740E7E54A9}" type="presParOf" srcId="{2FB9FFAC-AE5B-4029-BBC7-1FA60AB9E94C}" destId="{DE218E9A-BE90-4E23-9147-BEB7BEFC26E0}" srcOrd="1" destOrd="0" presId="urn:microsoft.com/office/officeart/2005/8/layout/list1"/>
    <dgm:cxn modelId="{C9602A75-C4E9-4A5D-82F9-60D3E6748EA1}" type="presParOf" srcId="{2FB9FFAC-AE5B-4029-BBC7-1FA60AB9E94C}" destId="{1957C9F3-766B-4C49-8A9F-B211ED55B99C}" srcOrd="2" destOrd="0" presId="urn:microsoft.com/office/officeart/2005/8/layout/list1"/>
    <dgm:cxn modelId="{BFFB0C1F-DD8B-4668-8137-C274F56DC18B}" type="presParOf" srcId="{2FB9FFAC-AE5B-4029-BBC7-1FA60AB9E94C}" destId="{2DB9C955-467A-4F29-A69D-EE88A9A602E9}" srcOrd="3" destOrd="0" presId="urn:microsoft.com/office/officeart/2005/8/layout/list1"/>
    <dgm:cxn modelId="{AFCEE565-54AB-49CA-A315-73D6B2C36A09}" type="presParOf" srcId="{2FB9FFAC-AE5B-4029-BBC7-1FA60AB9E94C}" destId="{7884613B-50C7-4A37-A378-2CCA2E956902}" srcOrd="4" destOrd="0" presId="urn:microsoft.com/office/officeart/2005/8/layout/list1"/>
    <dgm:cxn modelId="{96EBF28A-91DE-42EC-8FB0-06DEF229D19D}" type="presParOf" srcId="{7884613B-50C7-4A37-A378-2CCA2E956902}" destId="{6B278022-C485-4FB1-9A8D-F93C70EE9526}" srcOrd="0" destOrd="0" presId="urn:microsoft.com/office/officeart/2005/8/layout/list1"/>
    <dgm:cxn modelId="{7B48E0D6-12D4-4BAC-A6CF-B715B3CC24B3}" type="presParOf" srcId="{7884613B-50C7-4A37-A378-2CCA2E956902}" destId="{4BAD5FE4-3D27-4449-8944-7B2923C17224}" srcOrd="1" destOrd="0" presId="urn:microsoft.com/office/officeart/2005/8/layout/list1"/>
    <dgm:cxn modelId="{78900FF5-FDCC-41A7-8989-86FFB03F74D9}" type="presParOf" srcId="{2FB9FFAC-AE5B-4029-BBC7-1FA60AB9E94C}" destId="{40B62B9D-6738-4C3E-9767-B43948463B6C}" srcOrd="5" destOrd="0" presId="urn:microsoft.com/office/officeart/2005/8/layout/list1"/>
    <dgm:cxn modelId="{659EDE58-F40C-4909-A2A4-EF3C3B2C5447}" type="presParOf" srcId="{2FB9FFAC-AE5B-4029-BBC7-1FA60AB9E94C}" destId="{E9AF896A-8D6E-4A7A-A3EF-F2255CBCD082}" srcOrd="6" destOrd="0" presId="urn:microsoft.com/office/officeart/2005/8/layout/list1"/>
    <dgm:cxn modelId="{4736BFC5-D2F3-48CE-B851-6EEF3D552850}" type="presParOf" srcId="{2FB9FFAC-AE5B-4029-BBC7-1FA60AB9E94C}" destId="{2084EAF6-A714-490A-8A18-C69D80869C8F}" srcOrd="7" destOrd="0" presId="urn:microsoft.com/office/officeart/2005/8/layout/list1"/>
    <dgm:cxn modelId="{C39FDA2D-AC33-42CE-9110-6289B51CD496}" type="presParOf" srcId="{2FB9FFAC-AE5B-4029-BBC7-1FA60AB9E94C}" destId="{686382C5-50F8-444D-869D-17C1CD649A91}" srcOrd="8" destOrd="0" presId="urn:microsoft.com/office/officeart/2005/8/layout/list1"/>
    <dgm:cxn modelId="{3DA6ACE4-FF6D-4F65-AC32-79D2E4489D88}" type="presParOf" srcId="{686382C5-50F8-444D-869D-17C1CD649A91}" destId="{3DACCAA5-5C9E-40DB-8788-90A6BC48249B}" srcOrd="0" destOrd="0" presId="urn:microsoft.com/office/officeart/2005/8/layout/list1"/>
    <dgm:cxn modelId="{FBE55214-5D8E-40E4-8B70-C48B3DF6F408}" type="presParOf" srcId="{686382C5-50F8-444D-869D-17C1CD649A91}" destId="{069B7AD3-ED68-456D-8EF7-9C2FB2C9BF3E}" srcOrd="1" destOrd="0" presId="urn:microsoft.com/office/officeart/2005/8/layout/list1"/>
    <dgm:cxn modelId="{5B24EC80-3B2B-4245-9B67-AA47DAC17228}" type="presParOf" srcId="{2FB9FFAC-AE5B-4029-BBC7-1FA60AB9E94C}" destId="{94C7204B-AD67-42B0-8702-4EEA3A04C571}" srcOrd="9" destOrd="0" presId="urn:microsoft.com/office/officeart/2005/8/layout/list1"/>
    <dgm:cxn modelId="{CFD17A5D-12B4-413E-AEF9-4AC17DEFB1FC}" type="presParOf" srcId="{2FB9FFAC-AE5B-4029-BBC7-1FA60AB9E94C}" destId="{21A96DBB-BAA7-4FA9-B3E9-B81DA888ADB4}" srcOrd="10" destOrd="0" presId="urn:microsoft.com/office/officeart/2005/8/layout/list1"/>
    <dgm:cxn modelId="{9FEF5BD7-5EA8-4A5B-A783-0AE6609504ED}" type="presParOf" srcId="{2FB9FFAC-AE5B-4029-BBC7-1FA60AB9E94C}" destId="{C4473B8F-980F-44E9-A5E2-1D0790A8174A}" srcOrd="11" destOrd="0" presId="urn:microsoft.com/office/officeart/2005/8/layout/list1"/>
    <dgm:cxn modelId="{708774BD-9DC4-4CBD-AA59-3E1AF9DB45A0}" type="presParOf" srcId="{2FB9FFAC-AE5B-4029-BBC7-1FA60AB9E94C}" destId="{36F3B2CE-2721-453F-89F3-1B3AE1EF0CC8}" srcOrd="12" destOrd="0" presId="urn:microsoft.com/office/officeart/2005/8/layout/list1"/>
    <dgm:cxn modelId="{96C7EC9F-8F0E-4856-AE25-20B200CFE69C}" type="presParOf" srcId="{36F3B2CE-2721-453F-89F3-1B3AE1EF0CC8}" destId="{46F9F021-25C7-424B-85F4-AA69DCB7D067}" srcOrd="0" destOrd="0" presId="urn:microsoft.com/office/officeart/2005/8/layout/list1"/>
    <dgm:cxn modelId="{79382ED7-C4D3-40E1-BF11-C7B42EF31413}" type="presParOf" srcId="{36F3B2CE-2721-453F-89F3-1B3AE1EF0CC8}" destId="{48088667-AB80-4672-B0F6-A9A97D99CAE0}" srcOrd="1" destOrd="0" presId="urn:microsoft.com/office/officeart/2005/8/layout/list1"/>
    <dgm:cxn modelId="{A0476676-096C-4855-AAE7-7015AE39CCE3}" type="presParOf" srcId="{2FB9FFAC-AE5B-4029-BBC7-1FA60AB9E94C}" destId="{1363FB85-8E83-41D6-8866-0963A048A79D}" srcOrd="13" destOrd="0" presId="urn:microsoft.com/office/officeart/2005/8/layout/list1"/>
    <dgm:cxn modelId="{ED8F2761-497D-491D-8E60-CE647DE96D67}" type="presParOf" srcId="{2FB9FFAC-AE5B-4029-BBC7-1FA60AB9E94C}" destId="{EE3030F2-DEF7-47CD-9B64-C42CFE4272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7C9F3-766B-4C49-8A9F-B211ED55B99C}">
      <dsp:nvSpPr>
        <dsp:cNvPr id="0" name=""/>
        <dsp:cNvSpPr/>
      </dsp:nvSpPr>
      <dsp:spPr>
        <a:xfrm>
          <a:off x="0" y="521042"/>
          <a:ext cx="8333682" cy="8158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291592" rIns="64678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Identifier les conditions, contraintes et ressources correspondantes.</a:t>
          </a:r>
          <a:endParaRPr lang="fr-FR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Qualifier et quantifier simplement les performances d’un objet technique existant ou à créer.</a:t>
          </a:r>
          <a:endParaRPr lang="fr-FR" sz="1400" kern="1200" dirty="0"/>
        </a:p>
      </dsp:txBody>
      <dsp:txXfrm>
        <a:off x="0" y="521042"/>
        <a:ext cx="8333682" cy="815850"/>
      </dsp:txXfrm>
    </dsp:sp>
    <dsp:sp modelId="{1A21BF25-8AE7-4F32-BF97-7D1CECF13682}">
      <dsp:nvSpPr>
        <dsp:cNvPr id="0" name=""/>
        <dsp:cNvSpPr/>
      </dsp:nvSpPr>
      <dsp:spPr>
        <a:xfrm>
          <a:off x="416684" y="314402"/>
          <a:ext cx="5833577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Objectif(s) d’apprentissage</a:t>
          </a:r>
          <a:endParaRPr lang="fr-FR" sz="1400" kern="1200" dirty="0"/>
        </a:p>
      </dsp:txBody>
      <dsp:txXfrm>
        <a:off x="436859" y="334577"/>
        <a:ext cx="5793227" cy="372930"/>
      </dsp:txXfrm>
    </dsp:sp>
    <dsp:sp modelId="{E9AF896A-8D6E-4A7A-A3EF-F2255CBCD082}">
      <dsp:nvSpPr>
        <dsp:cNvPr id="0" name=""/>
        <dsp:cNvSpPr/>
      </dsp:nvSpPr>
      <dsp:spPr>
        <a:xfrm>
          <a:off x="0" y="1619132"/>
          <a:ext cx="8333682" cy="5953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291592" rIns="64678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À la fin de cette séance, vous serez capable de rédiger le diagramme des exigences d’un objet</a:t>
          </a:r>
          <a:endParaRPr lang="fr-FR" sz="1400" kern="1200" dirty="0"/>
        </a:p>
      </dsp:txBody>
      <dsp:txXfrm>
        <a:off x="0" y="1619132"/>
        <a:ext cx="8333682" cy="595350"/>
      </dsp:txXfrm>
    </dsp:sp>
    <dsp:sp modelId="{4BAD5FE4-3D27-4449-8944-7B2923C17224}">
      <dsp:nvSpPr>
        <dsp:cNvPr id="0" name=""/>
        <dsp:cNvSpPr/>
      </dsp:nvSpPr>
      <dsp:spPr>
        <a:xfrm>
          <a:off x="416684" y="1412492"/>
          <a:ext cx="5833577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Résultat(s) attendu(s)</a:t>
          </a:r>
          <a:endParaRPr lang="fr-FR" sz="1400" kern="1200" dirty="0"/>
        </a:p>
      </dsp:txBody>
      <dsp:txXfrm>
        <a:off x="436859" y="1432667"/>
        <a:ext cx="5793227" cy="372930"/>
      </dsp:txXfrm>
    </dsp:sp>
    <dsp:sp modelId="{21A96DBB-BAA7-4FA9-B3E9-B81DA888ADB4}">
      <dsp:nvSpPr>
        <dsp:cNvPr id="0" name=""/>
        <dsp:cNvSpPr/>
      </dsp:nvSpPr>
      <dsp:spPr>
        <a:xfrm>
          <a:off x="0" y="2496722"/>
          <a:ext cx="8333682" cy="105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291592" rIns="64678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Forme du diagramme respectée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Fonctions correctement exprimées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Niveaux des fonctions établis</a:t>
          </a:r>
          <a:endParaRPr lang="fr-FR" sz="1400" kern="1200" dirty="0"/>
        </a:p>
      </dsp:txBody>
      <dsp:txXfrm>
        <a:off x="0" y="2496722"/>
        <a:ext cx="8333682" cy="1058400"/>
      </dsp:txXfrm>
    </dsp:sp>
    <dsp:sp modelId="{069B7AD3-ED68-456D-8EF7-9C2FB2C9BF3E}">
      <dsp:nvSpPr>
        <dsp:cNvPr id="0" name=""/>
        <dsp:cNvSpPr/>
      </dsp:nvSpPr>
      <dsp:spPr>
        <a:xfrm>
          <a:off x="416684" y="2290082"/>
          <a:ext cx="5833577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Critères de réussite</a:t>
          </a:r>
          <a:endParaRPr lang="fr-FR" sz="1400" kern="1200" dirty="0"/>
        </a:p>
      </dsp:txBody>
      <dsp:txXfrm>
        <a:off x="436859" y="2310257"/>
        <a:ext cx="5793227" cy="372930"/>
      </dsp:txXfrm>
    </dsp:sp>
    <dsp:sp modelId="{EE3030F2-DEF7-47CD-9B64-C42CFE4272DC}">
      <dsp:nvSpPr>
        <dsp:cNvPr id="0" name=""/>
        <dsp:cNvSpPr/>
      </dsp:nvSpPr>
      <dsp:spPr>
        <a:xfrm>
          <a:off x="0" y="3837362"/>
          <a:ext cx="8333682" cy="1058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291592" rIns="646786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Démonstration au tableau par le professeur.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Application à la thématique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Structuration de connaissances</a:t>
          </a:r>
          <a:endParaRPr lang="fr-FR" sz="1400" kern="1200" dirty="0"/>
        </a:p>
      </dsp:txBody>
      <dsp:txXfrm>
        <a:off x="0" y="3837362"/>
        <a:ext cx="8333682" cy="1058400"/>
      </dsp:txXfrm>
    </dsp:sp>
    <dsp:sp modelId="{48088667-AB80-4672-B0F6-A9A97D99CAE0}">
      <dsp:nvSpPr>
        <dsp:cNvPr id="0" name=""/>
        <dsp:cNvSpPr/>
      </dsp:nvSpPr>
      <dsp:spPr>
        <a:xfrm>
          <a:off x="416684" y="3630721"/>
          <a:ext cx="5833577" cy="413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Déroulement de la séance</a:t>
          </a:r>
          <a:endParaRPr lang="fr-FR" sz="1400" kern="1200" dirty="0"/>
        </a:p>
      </dsp:txBody>
      <dsp:txXfrm>
        <a:off x="436859" y="3650896"/>
        <a:ext cx="5793227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676D-4AFC-49EC-8926-D42D6C09655B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A751-E864-494A-A9A6-5324275C3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5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20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28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16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6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43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6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6F62-B97E-45C1-AA85-72ABCAD74B96}" type="datetimeFigureOut">
              <a:rPr lang="fr-FR" smtClean="0"/>
              <a:t>23/09/2020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9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1105" y="121196"/>
            <a:ext cx="4201792" cy="584775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Séquence 21 – séance 2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6983" y="1849388"/>
            <a:ext cx="8382231" cy="1569660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Comment définir complètement</a:t>
            </a:r>
          </a:p>
          <a:p>
            <a:pPr algn="ctr"/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un projet ?</a:t>
            </a:r>
            <a:endParaRPr lang="fr-FR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58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Présentation de la séance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906508458"/>
              </p:ext>
            </p:extLst>
          </p:nvPr>
        </p:nvGraphicFramePr>
        <p:xfrm>
          <a:off x="661231" y="252416"/>
          <a:ext cx="8333682" cy="521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2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30890" y="2565110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Le diagramme des exigences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4827" y="132309"/>
            <a:ext cx="8050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FR" dirty="0"/>
              <a:t>Le diagramme d'exigence décrit </a:t>
            </a:r>
            <a:r>
              <a:rPr lang="fr-FR" dirty="0" smtClean="0"/>
              <a:t>les contraintes </a:t>
            </a:r>
            <a:r>
              <a:rPr lang="fr-FR" dirty="0"/>
              <a:t>qui </a:t>
            </a:r>
            <a:r>
              <a:rPr lang="fr-FR" dirty="0" smtClean="0"/>
              <a:t>doivent </a:t>
            </a:r>
            <a:r>
              <a:rPr lang="fr-FR" dirty="0"/>
              <a:t>être </a:t>
            </a:r>
            <a:r>
              <a:rPr lang="fr-FR" dirty="0" smtClean="0"/>
              <a:t>satisfaites </a:t>
            </a:r>
            <a:r>
              <a:rPr lang="fr-FR" dirty="0"/>
              <a:t>par un système. C'est une interprétation du cahier des charges</a:t>
            </a:r>
            <a:r>
              <a:rPr lang="fr-FR" dirty="0" smtClean="0"/>
              <a:t>.</a:t>
            </a:r>
          </a:p>
          <a:p>
            <a:pPr fontAlgn="base"/>
            <a:r>
              <a:rPr lang="fr-FR" dirty="0" smtClean="0"/>
              <a:t>Les exigences répondent à l’affirmation : </a:t>
            </a:r>
            <a:r>
              <a:rPr lang="fr-FR" dirty="0" smtClean="0">
                <a:solidFill>
                  <a:srgbClr val="FF0000"/>
                </a:solidFill>
              </a:rPr>
              <a:t>le système doit…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0140" y="1374968"/>
            <a:ext cx="3230217" cy="8249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 smtClean="0"/>
              <a:t>Faire du café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143453" y="1374967"/>
            <a:ext cx="3230217" cy="3942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Cafetière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6048" y="3780210"/>
            <a:ext cx="1520686" cy="12423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être utilisable par une personne de 12 ans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641079" y="3374362"/>
            <a:ext cx="1525656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Utilisateur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19135" y="3776896"/>
            <a:ext cx="1520686" cy="1252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Contenir suffisamment d’eau pour faire 5 cafés 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2314166" y="3374362"/>
            <a:ext cx="1525656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Eau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98848" y="3776896"/>
            <a:ext cx="1520686" cy="124567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S’adapter à diverses hauteurs de tasses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3993879" y="3367736"/>
            <a:ext cx="1525656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Tasse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71935" y="3776895"/>
            <a:ext cx="1520686" cy="12423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S’adapter aux puissances disponibles des habitats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671934" y="3364423"/>
            <a:ext cx="1520687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Électricité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45022" y="3780209"/>
            <a:ext cx="1520686" cy="12423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Faire un café en moins de 45 secondes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7345021" y="3367737"/>
            <a:ext cx="1520687" cy="4124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Temps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0" name="Connecteur droit 29"/>
          <p:cNvCxnSpPr>
            <a:stCxn id="12" idx="0"/>
            <a:endCxn id="32" idx="3"/>
          </p:cNvCxnSpPr>
          <p:nvPr/>
        </p:nvCxnSpPr>
        <p:spPr>
          <a:xfrm flipV="1">
            <a:off x="1403907" y="2304159"/>
            <a:ext cx="1772826" cy="1070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e 36"/>
          <p:cNvGrpSpPr/>
          <p:nvPr/>
        </p:nvGrpSpPr>
        <p:grpSpPr>
          <a:xfrm>
            <a:off x="3156856" y="2194402"/>
            <a:ext cx="135731" cy="128588"/>
            <a:chOff x="3502818" y="2497931"/>
            <a:chExt cx="135731" cy="128588"/>
          </a:xfrm>
        </p:grpSpPr>
        <p:sp>
          <p:nvSpPr>
            <p:cNvPr id="32" name="Ellipse 31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4" name="Connecteur droit 33"/>
            <p:cNvCxnSpPr>
              <a:stCxn id="32" idx="1"/>
              <a:endCxn id="32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>
              <a:stCxn id="32" idx="7"/>
              <a:endCxn id="32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4681637" y="2205948"/>
            <a:ext cx="135731" cy="128588"/>
            <a:chOff x="3502818" y="2497931"/>
            <a:chExt cx="135731" cy="128588"/>
          </a:xfrm>
        </p:grpSpPr>
        <p:sp>
          <p:nvSpPr>
            <p:cNvPr id="40" name="Ellipse 39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1" name="Connecteur droit 40"/>
            <p:cNvCxnSpPr>
              <a:stCxn id="40" idx="1"/>
              <a:endCxn id="40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40" idx="7"/>
              <a:endCxn id="40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e 42"/>
          <p:cNvGrpSpPr/>
          <p:nvPr/>
        </p:nvGrpSpPr>
        <p:grpSpPr>
          <a:xfrm>
            <a:off x="3918809" y="2201405"/>
            <a:ext cx="135731" cy="128588"/>
            <a:chOff x="3502818" y="2497931"/>
            <a:chExt cx="135731" cy="128588"/>
          </a:xfrm>
        </p:grpSpPr>
        <p:sp>
          <p:nvSpPr>
            <p:cNvPr id="44" name="Ellipse 43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44"/>
            <p:cNvCxnSpPr>
              <a:stCxn id="44" idx="1"/>
              <a:endCxn id="44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>
              <a:stCxn id="44" idx="7"/>
              <a:endCxn id="44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/>
          <p:cNvGrpSpPr/>
          <p:nvPr/>
        </p:nvGrpSpPr>
        <p:grpSpPr>
          <a:xfrm>
            <a:off x="4681636" y="2206308"/>
            <a:ext cx="135731" cy="128588"/>
            <a:chOff x="3502818" y="2497931"/>
            <a:chExt cx="135731" cy="128588"/>
          </a:xfrm>
        </p:grpSpPr>
        <p:sp>
          <p:nvSpPr>
            <p:cNvPr id="48" name="Ellipse 47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9" name="Connecteur droit 48"/>
            <p:cNvCxnSpPr>
              <a:stCxn id="48" idx="1"/>
              <a:endCxn id="48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stCxn id="48" idx="7"/>
              <a:endCxn id="48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6206417" y="2217854"/>
            <a:ext cx="135731" cy="128588"/>
            <a:chOff x="3502818" y="2497931"/>
            <a:chExt cx="135731" cy="128588"/>
          </a:xfrm>
        </p:grpSpPr>
        <p:sp>
          <p:nvSpPr>
            <p:cNvPr id="52" name="Ellipse 51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3" name="Connecteur droit 52"/>
            <p:cNvCxnSpPr>
              <a:stCxn id="52" idx="1"/>
              <a:endCxn id="52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>
              <a:stCxn id="52" idx="7"/>
              <a:endCxn id="52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e 54"/>
          <p:cNvGrpSpPr/>
          <p:nvPr/>
        </p:nvGrpSpPr>
        <p:grpSpPr>
          <a:xfrm>
            <a:off x="5443589" y="2213311"/>
            <a:ext cx="135731" cy="128588"/>
            <a:chOff x="3502818" y="2497931"/>
            <a:chExt cx="135731" cy="128588"/>
          </a:xfrm>
        </p:grpSpPr>
        <p:sp>
          <p:nvSpPr>
            <p:cNvPr id="56" name="Ellipse 55"/>
            <p:cNvSpPr/>
            <p:nvPr/>
          </p:nvSpPr>
          <p:spPr>
            <a:xfrm>
              <a:off x="3502818" y="2497931"/>
              <a:ext cx="135731" cy="128588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7" name="Connecteur droit 56"/>
            <p:cNvCxnSpPr>
              <a:stCxn id="56" idx="1"/>
              <a:endCxn id="56" idx="5"/>
            </p:cNvCxnSpPr>
            <p:nvPr/>
          </p:nvCxnSpPr>
          <p:spPr>
            <a:xfrm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>
              <a:stCxn id="56" idx="7"/>
              <a:endCxn id="56" idx="3"/>
            </p:cNvCxnSpPr>
            <p:nvPr/>
          </p:nvCxnSpPr>
          <p:spPr>
            <a:xfrm flipH="1">
              <a:off x="3522695" y="2516762"/>
              <a:ext cx="95977" cy="909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Connecteur droit 59"/>
          <p:cNvCxnSpPr>
            <a:stCxn id="16" idx="0"/>
            <a:endCxn id="44" idx="3"/>
          </p:cNvCxnSpPr>
          <p:nvPr/>
        </p:nvCxnSpPr>
        <p:spPr>
          <a:xfrm flipV="1">
            <a:off x="3076994" y="2311162"/>
            <a:ext cx="861692" cy="106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stCxn id="18" idx="0"/>
            <a:endCxn id="40" idx="4"/>
          </p:cNvCxnSpPr>
          <p:nvPr/>
        </p:nvCxnSpPr>
        <p:spPr>
          <a:xfrm flipH="1" flipV="1">
            <a:off x="4749503" y="2334536"/>
            <a:ext cx="7204" cy="103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24" idx="0"/>
            <a:endCxn id="56" idx="5"/>
          </p:cNvCxnSpPr>
          <p:nvPr/>
        </p:nvCxnSpPr>
        <p:spPr>
          <a:xfrm flipH="1" flipV="1">
            <a:off x="5559443" y="2323068"/>
            <a:ext cx="872835" cy="1041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26" idx="0"/>
            <a:endCxn id="52" idx="5"/>
          </p:cNvCxnSpPr>
          <p:nvPr/>
        </p:nvCxnSpPr>
        <p:spPr>
          <a:xfrm flipH="1" flipV="1">
            <a:off x="6322271" y="2327611"/>
            <a:ext cx="1783094" cy="1040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932626" y="5120181"/>
            <a:ext cx="765313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 vous de transposer ce travail au projet !</a:t>
            </a:r>
            <a:endParaRPr lang="fr-FR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72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6456</TotalTime>
  <Words>184</Words>
  <Application>Microsoft Office PowerPoint</Application>
  <PresentationFormat>Affichage à l'écran (16:10)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fantoli</dc:creator>
  <cp:lastModifiedBy>guillaume fantoli</cp:lastModifiedBy>
  <cp:revision>37</cp:revision>
  <dcterms:created xsi:type="dcterms:W3CDTF">2019-01-17T13:50:09Z</dcterms:created>
  <dcterms:modified xsi:type="dcterms:W3CDTF">2020-09-23T13:03:58Z</dcterms:modified>
</cp:coreProperties>
</file>