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_rels/slide6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_rels/presentation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  <p:sldId id="261" r:id="rId8"/>
  </p:sldIdLst>
  <p:sldSz cx="9144000" cy="571500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slide" Target="slides/slide6.xml"/><Relationship Id="rId9" Type="http://schemas.openxmlformats.org/officeDocument/2006/relationships/presProps" Target="presProps.xml"/>
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BDFF847-8304-4B5B-A6B6-0A6D21DB8A6C}" type="doc">
      <dgm:prSet loTypeId="urn:microsoft.com/office/officeart/2005/8/layout/list1" loCatId="list" qsTypeId="urn:microsoft.com/office/officeart/2005/8/quickstyle/simple4" qsCatId="simple" csTypeId="urn:microsoft.com/office/officeart/2005/8/colors/accent0_1" csCatId="mainScheme" phldr="1"/>
      <dgm:spPr/>
      <dgm:t>
        <a:bodyPr/>
        <a:lstStyle/>
        <a:p>
          <a:endParaRPr lang="fr-FR"/>
        </a:p>
      </dgm:t>
    </dgm:pt>
    <dgm:pt modelId="{C335C9FC-DF11-4030-B94C-6CEC4DFE4DD1}">
      <dgm:prSet phldrT="[Texte]"/>
      <dgm:spPr/>
      <dgm:t>
        <a:bodyPr/>
        <a:lstStyle/>
        <a:p>
          <a:r>
            <a:rPr lang="fr-FR" dirty="0" smtClean="0"/>
            <a:t>Objectif(s) d’apprentissage</a:t>
          </a:r>
          <a:endParaRPr lang="fr-FR" dirty="0"/>
        </a:p>
      </dgm:t>
    </dgm:pt>
    <dgm:pt modelId="{CBDE4A60-7177-42F9-A1B9-68E43BA3EC57}" type="parTrans" cxnId="{444D9B3C-CF2F-4163-9AED-35DF7CBAA7AF}">
      <dgm:prSet/>
      <dgm:spPr/>
      <dgm:t>
        <a:bodyPr/>
        <a:lstStyle/>
        <a:p>
          <a:endParaRPr lang="fr-FR"/>
        </a:p>
      </dgm:t>
    </dgm:pt>
    <dgm:pt modelId="{52F9A76B-47BA-4393-952A-2E36B949EA59}" type="sibTrans" cxnId="{444D9B3C-CF2F-4163-9AED-35DF7CBAA7AF}">
      <dgm:prSet/>
      <dgm:spPr/>
      <dgm:t>
        <a:bodyPr/>
        <a:lstStyle/>
        <a:p>
          <a:endParaRPr lang="fr-FR"/>
        </a:p>
      </dgm:t>
    </dgm:pt>
    <dgm:pt modelId="{13B51498-AD06-47B2-9CB4-8247B10D1103}">
      <dgm:prSet phldrT="[Texte]"/>
      <dgm:spPr/>
      <dgm:t>
        <a:bodyPr/>
        <a:lstStyle/>
        <a:p>
          <a:r>
            <a:rPr lang="fr-FR" dirty="0" smtClean="0"/>
            <a:t>Résultat(s) attendu(s)</a:t>
          </a:r>
          <a:endParaRPr lang="fr-FR" dirty="0"/>
        </a:p>
      </dgm:t>
    </dgm:pt>
    <dgm:pt modelId="{8EC4E739-BBC8-47C6-A559-BB57C0D05773}" type="parTrans" cxnId="{33C5CC1A-AD35-4939-9722-93ABB080CCB8}">
      <dgm:prSet/>
      <dgm:spPr/>
      <dgm:t>
        <a:bodyPr/>
        <a:lstStyle/>
        <a:p>
          <a:endParaRPr lang="fr-FR"/>
        </a:p>
      </dgm:t>
    </dgm:pt>
    <dgm:pt modelId="{4D2F1765-3D7B-4D11-B3CC-AFB770FC14D2}" type="sibTrans" cxnId="{33C5CC1A-AD35-4939-9722-93ABB080CCB8}">
      <dgm:prSet/>
      <dgm:spPr/>
      <dgm:t>
        <a:bodyPr/>
        <a:lstStyle/>
        <a:p>
          <a:endParaRPr lang="fr-FR"/>
        </a:p>
      </dgm:t>
    </dgm:pt>
    <dgm:pt modelId="{6F359355-B5DB-4175-BAC5-179C51636FE2}">
      <dgm:prSet phldrT="[Texte]"/>
      <dgm:spPr/>
      <dgm:t>
        <a:bodyPr/>
        <a:lstStyle/>
        <a:p>
          <a:r>
            <a:rPr lang="fr-FR" dirty="0" smtClean="0"/>
            <a:t>Critères de réussite</a:t>
          </a:r>
          <a:endParaRPr lang="fr-FR" dirty="0"/>
        </a:p>
      </dgm:t>
    </dgm:pt>
    <dgm:pt modelId="{ED11254F-0E09-4A49-96AC-DD39A5ADE574}" type="parTrans" cxnId="{63D7099F-9A32-44FD-92E9-D45D875E5662}">
      <dgm:prSet/>
      <dgm:spPr/>
      <dgm:t>
        <a:bodyPr/>
        <a:lstStyle/>
        <a:p>
          <a:endParaRPr lang="fr-FR"/>
        </a:p>
      </dgm:t>
    </dgm:pt>
    <dgm:pt modelId="{931CDD57-B00A-401B-801C-9842EB2A479B}" type="sibTrans" cxnId="{63D7099F-9A32-44FD-92E9-D45D875E5662}">
      <dgm:prSet/>
      <dgm:spPr/>
      <dgm:t>
        <a:bodyPr/>
        <a:lstStyle/>
        <a:p>
          <a:endParaRPr lang="fr-FR"/>
        </a:p>
      </dgm:t>
    </dgm:pt>
    <dgm:pt modelId="{B0FF1C25-4799-4107-BEDC-E618F8FA1E09}">
      <dgm:prSet phldrT="[Texte]"/>
      <dgm:spPr/>
      <dgm:t>
        <a:bodyPr/>
        <a:lstStyle/>
        <a:p>
          <a:r>
            <a:rPr lang="fr-FR" dirty="0" smtClean="0"/>
            <a:t>Déroulement de la séance</a:t>
          </a:r>
          <a:endParaRPr lang="fr-FR" dirty="0"/>
        </a:p>
      </dgm:t>
    </dgm:pt>
    <dgm:pt modelId="{9E3D2861-BCC5-42B0-BF19-5E837A730724}" type="parTrans" cxnId="{2A22DE23-2206-466A-A541-5FC82C8066ED}">
      <dgm:prSet/>
      <dgm:spPr/>
      <dgm:t>
        <a:bodyPr/>
        <a:lstStyle/>
        <a:p>
          <a:endParaRPr lang="fr-FR"/>
        </a:p>
      </dgm:t>
    </dgm:pt>
    <dgm:pt modelId="{247B008E-9CC0-4AE4-B068-FD42EE0B3590}" type="sibTrans" cxnId="{2A22DE23-2206-466A-A541-5FC82C8066ED}">
      <dgm:prSet/>
      <dgm:spPr/>
      <dgm:t>
        <a:bodyPr/>
        <a:lstStyle/>
        <a:p>
          <a:endParaRPr lang="fr-FR"/>
        </a:p>
      </dgm:t>
    </dgm:pt>
    <dgm:pt modelId="{79C39624-F723-4A95-9EDB-6CC3788350E6}">
      <dgm:prSet/>
      <dgm:spPr/>
      <dgm:t>
        <a:bodyPr/>
        <a:lstStyle/>
        <a:p>
          <a:r>
            <a:rPr lang="fr-FR" dirty="0" smtClean="0"/>
            <a:t>À la fin de cette séance, vous serez capable de planifier le déroulement d’un projet à l’aide d’un diagramme de Gantt</a:t>
          </a:r>
          <a:endParaRPr lang="fr-FR" dirty="0"/>
        </a:p>
      </dgm:t>
    </dgm:pt>
    <dgm:pt modelId="{6E7E2300-FBBC-4415-AE0B-99681999DD6B}" type="parTrans" cxnId="{91A44981-3496-45E7-A582-DF7B4C2C3B63}">
      <dgm:prSet/>
      <dgm:spPr/>
      <dgm:t>
        <a:bodyPr/>
        <a:lstStyle/>
        <a:p>
          <a:endParaRPr lang="fr-FR"/>
        </a:p>
      </dgm:t>
    </dgm:pt>
    <dgm:pt modelId="{9A92B4D4-C23F-48A3-A500-CBC9B0B1993D}" type="sibTrans" cxnId="{91A44981-3496-45E7-A582-DF7B4C2C3B63}">
      <dgm:prSet/>
      <dgm:spPr/>
      <dgm:t>
        <a:bodyPr/>
        <a:lstStyle/>
        <a:p>
          <a:endParaRPr lang="fr-FR"/>
        </a:p>
      </dgm:t>
    </dgm:pt>
    <dgm:pt modelId="{80F42B43-E897-475B-8166-45A64A80DFB2}">
      <dgm:prSet/>
      <dgm:spPr/>
      <dgm:t>
        <a:bodyPr/>
        <a:lstStyle/>
        <a:p>
          <a:r>
            <a:rPr lang="fr-FR" dirty="0" smtClean="0"/>
            <a:t>Participer à l’organisation de projets, la définition des rôles, la planification (se projeter et anticiper) et aux revues de projet. </a:t>
          </a:r>
          <a:endParaRPr lang="fr-FR" b="0" dirty="0"/>
        </a:p>
      </dgm:t>
    </dgm:pt>
    <dgm:pt modelId="{7B3A69F6-D629-42C9-9728-C151FF2D1823}" type="parTrans" cxnId="{8513DB8C-B4CA-4CEB-BF86-0E3A616E6F3C}">
      <dgm:prSet/>
      <dgm:spPr/>
      <dgm:t>
        <a:bodyPr/>
        <a:lstStyle/>
        <a:p>
          <a:endParaRPr lang="fr-FR"/>
        </a:p>
      </dgm:t>
    </dgm:pt>
    <dgm:pt modelId="{3C26D8AF-6CB0-4314-B16C-890CFFFEC31A}" type="sibTrans" cxnId="{8513DB8C-B4CA-4CEB-BF86-0E3A616E6F3C}">
      <dgm:prSet/>
      <dgm:spPr/>
      <dgm:t>
        <a:bodyPr/>
        <a:lstStyle/>
        <a:p>
          <a:endParaRPr lang="fr-FR"/>
        </a:p>
      </dgm:t>
    </dgm:pt>
    <dgm:pt modelId="{0C5D9969-5C8E-4269-B0E6-4C505006F2BA}">
      <dgm:prSet/>
      <dgm:spPr/>
      <dgm:t>
        <a:bodyPr/>
        <a:lstStyle/>
        <a:p>
          <a:r>
            <a:rPr lang="fr-FR" dirty="0" smtClean="0"/>
            <a:t>Toutes les étapes sont présentes</a:t>
          </a:r>
          <a:endParaRPr lang="fr-FR" dirty="0"/>
        </a:p>
      </dgm:t>
    </dgm:pt>
    <dgm:pt modelId="{F08C740D-ACDF-4813-AA0B-3580688170B3}" type="parTrans" cxnId="{DAE9321E-67A2-4FFD-979F-D2C8209977CD}">
      <dgm:prSet/>
      <dgm:spPr/>
      <dgm:t>
        <a:bodyPr/>
        <a:lstStyle/>
        <a:p>
          <a:endParaRPr lang="fr-FR"/>
        </a:p>
      </dgm:t>
    </dgm:pt>
    <dgm:pt modelId="{04996500-735D-4FC2-BD5A-666986C112D9}" type="sibTrans" cxnId="{DAE9321E-67A2-4FFD-979F-D2C8209977CD}">
      <dgm:prSet/>
      <dgm:spPr/>
      <dgm:t>
        <a:bodyPr/>
        <a:lstStyle/>
        <a:p>
          <a:endParaRPr lang="fr-FR"/>
        </a:p>
      </dgm:t>
    </dgm:pt>
    <dgm:pt modelId="{F88B0CD4-AA5C-4D06-BA72-84322A36983D}">
      <dgm:prSet/>
      <dgm:spPr/>
      <dgm:t>
        <a:bodyPr/>
        <a:lstStyle/>
        <a:p>
          <a:r>
            <a:rPr lang="fr-FR" dirty="0" smtClean="0"/>
            <a:t>Démonstration au tableau par le professeur.</a:t>
          </a:r>
          <a:endParaRPr lang="fr-FR" dirty="0"/>
        </a:p>
      </dgm:t>
    </dgm:pt>
    <dgm:pt modelId="{661736EC-20A8-4641-A449-31D1B3CAE13F}" type="parTrans" cxnId="{D71C05D1-541C-4C90-AEE1-EDEFEE7935C2}">
      <dgm:prSet/>
      <dgm:spPr/>
      <dgm:t>
        <a:bodyPr/>
        <a:lstStyle/>
        <a:p>
          <a:endParaRPr lang="fr-FR"/>
        </a:p>
      </dgm:t>
    </dgm:pt>
    <dgm:pt modelId="{6E77580E-CDB2-4663-B54C-0D220C2B37C7}" type="sibTrans" cxnId="{D71C05D1-541C-4C90-AEE1-EDEFEE7935C2}">
      <dgm:prSet/>
      <dgm:spPr/>
      <dgm:t>
        <a:bodyPr/>
        <a:lstStyle/>
        <a:p>
          <a:endParaRPr lang="fr-FR"/>
        </a:p>
      </dgm:t>
    </dgm:pt>
    <dgm:pt modelId="{9480B092-B853-42F4-A186-8AF075AD1188}">
      <dgm:prSet/>
      <dgm:spPr/>
      <dgm:t>
        <a:bodyPr/>
        <a:lstStyle/>
        <a:p>
          <a:r>
            <a:rPr lang="fr-FR" dirty="0" smtClean="0"/>
            <a:t>Application à la thématique</a:t>
          </a:r>
          <a:endParaRPr lang="fr-FR" dirty="0"/>
        </a:p>
      </dgm:t>
    </dgm:pt>
    <dgm:pt modelId="{78D6D4E4-BB75-4B56-9EDA-1FDF695F45B4}" type="parTrans" cxnId="{0FD36C66-F93B-4C0D-92BF-8C441C85B058}">
      <dgm:prSet/>
      <dgm:spPr/>
      <dgm:t>
        <a:bodyPr/>
        <a:lstStyle/>
        <a:p>
          <a:endParaRPr lang="fr-FR"/>
        </a:p>
      </dgm:t>
    </dgm:pt>
    <dgm:pt modelId="{492A44C8-C249-48F7-8954-D33796C85858}" type="sibTrans" cxnId="{0FD36C66-F93B-4C0D-92BF-8C441C85B058}">
      <dgm:prSet/>
      <dgm:spPr/>
      <dgm:t>
        <a:bodyPr/>
        <a:lstStyle/>
        <a:p>
          <a:endParaRPr lang="fr-FR"/>
        </a:p>
      </dgm:t>
    </dgm:pt>
    <dgm:pt modelId="{2A48B6E0-5F47-4725-A82A-76B19168F0BD}">
      <dgm:prSet/>
      <dgm:spPr/>
      <dgm:t>
        <a:bodyPr/>
        <a:lstStyle/>
        <a:p>
          <a:r>
            <a:rPr lang="fr-FR" dirty="0" smtClean="0"/>
            <a:t>Structuration de connaissances</a:t>
          </a:r>
          <a:endParaRPr lang="fr-FR" dirty="0"/>
        </a:p>
      </dgm:t>
    </dgm:pt>
    <dgm:pt modelId="{B0CA6C67-6B1A-4309-916E-F9467B2354A8}" type="parTrans" cxnId="{19016391-89CC-4A75-8035-8C456AA32F69}">
      <dgm:prSet/>
      <dgm:spPr/>
      <dgm:t>
        <a:bodyPr/>
        <a:lstStyle/>
        <a:p>
          <a:endParaRPr lang="fr-FR"/>
        </a:p>
      </dgm:t>
    </dgm:pt>
    <dgm:pt modelId="{E0CFD016-29FB-4C98-83AB-2633C795CE69}" type="sibTrans" cxnId="{19016391-89CC-4A75-8035-8C456AA32F69}">
      <dgm:prSet/>
      <dgm:spPr/>
      <dgm:t>
        <a:bodyPr/>
        <a:lstStyle/>
        <a:p>
          <a:endParaRPr lang="fr-FR"/>
        </a:p>
      </dgm:t>
    </dgm:pt>
    <dgm:pt modelId="{37530430-995B-4159-9DBA-B089F67D7F54}">
      <dgm:prSet/>
      <dgm:spPr/>
      <dgm:t>
        <a:bodyPr/>
        <a:lstStyle/>
        <a:p>
          <a:r>
            <a:rPr lang="fr-FR" dirty="0" smtClean="0"/>
            <a:t>La date butoir est respectée</a:t>
          </a:r>
          <a:endParaRPr lang="fr-FR" dirty="0"/>
        </a:p>
      </dgm:t>
    </dgm:pt>
    <dgm:pt modelId="{F4C4EA0E-AF27-42B5-A596-18DA4F7C8A3E}" type="parTrans" cxnId="{E92FFDBF-4F34-4A36-AD9E-DED0796A216E}">
      <dgm:prSet/>
      <dgm:spPr/>
      <dgm:t>
        <a:bodyPr/>
        <a:lstStyle/>
        <a:p>
          <a:endParaRPr lang="fr-FR"/>
        </a:p>
      </dgm:t>
    </dgm:pt>
    <dgm:pt modelId="{4F5F70F2-4090-43D7-AA6D-8BC7D63F58F1}" type="sibTrans" cxnId="{E92FFDBF-4F34-4A36-AD9E-DED0796A216E}">
      <dgm:prSet/>
      <dgm:spPr/>
      <dgm:t>
        <a:bodyPr/>
        <a:lstStyle/>
        <a:p>
          <a:endParaRPr lang="fr-FR"/>
        </a:p>
      </dgm:t>
    </dgm:pt>
    <dgm:pt modelId="{4AEE0418-AD93-4430-A9CF-DC258C2C4280}">
      <dgm:prSet/>
      <dgm:spPr/>
      <dgm:t>
        <a:bodyPr/>
        <a:lstStyle/>
        <a:p>
          <a:r>
            <a:rPr lang="fr-FR" dirty="0" smtClean="0"/>
            <a:t>Les rôles et tâches ont été correctement répartis</a:t>
          </a:r>
          <a:endParaRPr lang="fr-FR" dirty="0"/>
        </a:p>
      </dgm:t>
    </dgm:pt>
    <dgm:pt modelId="{7CC1C322-F57C-4306-9230-529D1F08D0D4}" type="parTrans" cxnId="{A85A2384-A4D5-4A0D-8280-7F0293590CB7}">
      <dgm:prSet/>
      <dgm:spPr/>
      <dgm:t>
        <a:bodyPr/>
        <a:lstStyle/>
        <a:p>
          <a:endParaRPr lang="fr-FR"/>
        </a:p>
      </dgm:t>
    </dgm:pt>
    <dgm:pt modelId="{FB718796-0BE8-48CD-9443-0276C2D19A72}" type="sibTrans" cxnId="{A85A2384-A4D5-4A0D-8280-7F0293590CB7}">
      <dgm:prSet/>
      <dgm:spPr/>
      <dgm:t>
        <a:bodyPr/>
        <a:lstStyle/>
        <a:p>
          <a:endParaRPr lang="fr-FR"/>
        </a:p>
      </dgm:t>
    </dgm:pt>
    <dgm:pt modelId="{2FB9FFAC-AE5B-4029-BBC7-1FA60AB9E94C}" type="pres">
      <dgm:prSet presAssocID="{BBDFF847-8304-4B5B-A6B6-0A6D21DB8A6C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fr-FR"/>
        </a:p>
      </dgm:t>
    </dgm:pt>
    <dgm:pt modelId="{136673B9-412A-4137-A2C1-A513B31E6DF3}" type="pres">
      <dgm:prSet presAssocID="{C335C9FC-DF11-4030-B94C-6CEC4DFE4DD1}" presName="parentLin" presStyleCnt="0"/>
      <dgm:spPr/>
      <dgm:t>
        <a:bodyPr/>
        <a:lstStyle/>
        <a:p>
          <a:endParaRPr lang="fr-FR"/>
        </a:p>
      </dgm:t>
    </dgm:pt>
    <dgm:pt modelId="{1D06DC1F-7105-4129-9EFB-910B5DB2ED7C}" type="pres">
      <dgm:prSet presAssocID="{C335C9FC-DF11-4030-B94C-6CEC4DFE4DD1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1A21BF25-8AE7-4F32-BF97-7D1CECF13682}" type="pres">
      <dgm:prSet presAssocID="{C335C9FC-DF11-4030-B94C-6CEC4DFE4DD1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DE218E9A-BE90-4E23-9147-BEB7BEFC26E0}" type="pres">
      <dgm:prSet presAssocID="{C335C9FC-DF11-4030-B94C-6CEC4DFE4DD1}" presName="negativeSpace" presStyleCnt="0"/>
      <dgm:spPr/>
      <dgm:t>
        <a:bodyPr/>
        <a:lstStyle/>
        <a:p>
          <a:endParaRPr lang="fr-FR"/>
        </a:p>
      </dgm:t>
    </dgm:pt>
    <dgm:pt modelId="{1957C9F3-766B-4C49-8A9F-B211ED55B99C}" type="pres">
      <dgm:prSet presAssocID="{C335C9FC-DF11-4030-B94C-6CEC4DFE4DD1}" presName="childText" presStyleLbl="conFgAcc1" presStyleIdx="0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DB9C955-467A-4F29-A69D-EE88A9A602E9}" type="pres">
      <dgm:prSet presAssocID="{52F9A76B-47BA-4393-952A-2E36B949EA59}" presName="spaceBetweenRectangles" presStyleCnt="0"/>
      <dgm:spPr/>
      <dgm:t>
        <a:bodyPr/>
        <a:lstStyle/>
        <a:p>
          <a:endParaRPr lang="fr-FR"/>
        </a:p>
      </dgm:t>
    </dgm:pt>
    <dgm:pt modelId="{7884613B-50C7-4A37-A378-2CCA2E956902}" type="pres">
      <dgm:prSet presAssocID="{13B51498-AD06-47B2-9CB4-8247B10D1103}" presName="parentLin" presStyleCnt="0"/>
      <dgm:spPr/>
      <dgm:t>
        <a:bodyPr/>
        <a:lstStyle/>
        <a:p>
          <a:endParaRPr lang="fr-FR"/>
        </a:p>
      </dgm:t>
    </dgm:pt>
    <dgm:pt modelId="{6B278022-C485-4FB1-9A8D-F93C70EE9526}" type="pres">
      <dgm:prSet presAssocID="{13B51498-AD06-47B2-9CB4-8247B10D1103}" presName="parentLeftMargin" presStyleLbl="node1" presStyleIdx="0" presStyleCnt="4"/>
      <dgm:spPr/>
      <dgm:t>
        <a:bodyPr/>
        <a:lstStyle/>
        <a:p>
          <a:endParaRPr lang="fr-FR"/>
        </a:p>
      </dgm:t>
    </dgm:pt>
    <dgm:pt modelId="{4BAD5FE4-3D27-4449-8944-7B2923C17224}" type="pres">
      <dgm:prSet presAssocID="{13B51498-AD06-47B2-9CB4-8247B10D1103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40B62B9D-6738-4C3E-9767-B43948463B6C}" type="pres">
      <dgm:prSet presAssocID="{13B51498-AD06-47B2-9CB4-8247B10D1103}" presName="negativeSpace" presStyleCnt="0"/>
      <dgm:spPr/>
      <dgm:t>
        <a:bodyPr/>
        <a:lstStyle/>
        <a:p>
          <a:endParaRPr lang="fr-FR"/>
        </a:p>
      </dgm:t>
    </dgm:pt>
    <dgm:pt modelId="{E9AF896A-8D6E-4A7A-A3EF-F2255CBCD082}" type="pres">
      <dgm:prSet presAssocID="{13B51498-AD06-47B2-9CB4-8247B10D1103}" presName="childText" presStyleLbl="conFgAcc1" presStyleIdx="1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2084EAF6-A714-490A-8A18-C69D80869C8F}" type="pres">
      <dgm:prSet presAssocID="{4D2F1765-3D7B-4D11-B3CC-AFB770FC14D2}" presName="spaceBetweenRectangles" presStyleCnt="0"/>
      <dgm:spPr/>
      <dgm:t>
        <a:bodyPr/>
        <a:lstStyle/>
        <a:p>
          <a:endParaRPr lang="fr-FR"/>
        </a:p>
      </dgm:t>
    </dgm:pt>
    <dgm:pt modelId="{686382C5-50F8-444D-869D-17C1CD649A91}" type="pres">
      <dgm:prSet presAssocID="{6F359355-B5DB-4175-BAC5-179C51636FE2}" presName="parentLin" presStyleCnt="0"/>
      <dgm:spPr/>
      <dgm:t>
        <a:bodyPr/>
        <a:lstStyle/>
        <a:p>
          <a:endParaRPr lang="fr-FR"/>
        </a:p>
      </dgm:t>
    </dgm:pt>
    <dgm:pt modelId="{3DACCAA5-5C9E-40DB-8788-90A6BC48249B}" type="pres">
      <dgm:prSet presAssocID="{6F359355-B5DB-4175-BAC5-179C51636FE2}" presName="parentLeftMargin" presStyleLbl="node1" presStyleIdx="1" presStyleCnt="4"/>
      <dgm:spPr/>
      <dgm:t>
        <a:bodyPr/>
        <a:lstStyle/>
        <a:p>
          <a:endParaRPr lang="fr-FR"/>
        </a:p>
      </dgm:t>
    </dgm:pt>
    <dgm:pt modelId="{069B7AD3-ED68-456D-8EF7-9C2FB2C9BF3E}" type="pres">
      <dgm:prSet presAssocID="{6F359355-B5DB-4175-BAC5-179C51636FE2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94C7204B-AD67-42B0-8702-4EEA3A04C571}" type="pres">
      <dgm:prSet presAssocID="{6F359355-B5DB-4175-BAC5-179C51636FE2}" presName="negativeSpace" presStyleCnt="0"/>
      <dgm:spPr/>
      <dgm:t>
        <a:bodyPr/>
        <a:lstStyle/>
        <a:p>
          <a:endParaRPr lang="fr-FR"/>
        </a:p>
      </dgm:t>
    </dgm:pt>
    <dgm:pt modelId="{21A96DBB-BAA7-4FA9-B3E9-B81DA888ADB4}" type="pres">
      <dgm:prSet presAssocID="{6F359355-B5DB-4175-BAC5-179C51636FE2}" presName="childText" presStyleLbl="conFgAcc1" presStyleIdx="2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C4473B8F-980F-44E9-A5E2-1D0790A8174A}" type="pres">
      <dgm:prSet presAssocID="{931CDD57-B00A-401B-801C-9842EB2A479B}" presName="spaceBetweenRectangles" presStyleCnt="0"/>
      <dgm:spPr/>
      <dgm:t>
        <a:bodyPr/>
        <a:lstStyle/>
        <a:p>
          <a:endParaRPr lang="fr-FR"/>
        </a:p>
      </dgm:t>
    </dgm:pt>
    <dgm:pt modelId="{36F3B2CE-2721-453F-89F3-1B3AE1EF0CC8}" type="pres">
      <dgm:prSet presAssocID="{B0FF1C25-4799-4107-BEDC-E618F8FA1E09}" presName="parentLin" presStyleCnt="0"/>
      <dgm:spPr/>
      <dgm:t>
        <a:bodyPr/>
        <a:lstStyle/>
        <a:p>
          <a:endParaRPr lang="fr-FR"/>
        </a:p>
      </dgm:t>
    </dgm:pt>
    <dgm:pt modelId="{46F9F021-25C7-424B-85F4-AA69DCB7D067}" type="pres">
      <dgm:prSet presAssocID="{B0FF1C25-4799-4107-BEDC-E618F8FA1E09}" presName="parentLeftMargin" presStyleLbl="node1" presStyleIdx="2" presStyleCnt="4"/>
      <dgm:spPr/>
      <dgm:t>
        <a:bodyPr/>
        <a:lstStyle/>
        <a:p>
          <a:endParaRPr lang="fr-FR"/>
        </a:p>
      </dgm:t>
    </dgm:pt>
    <dgm:pt modelId="{48088667-AB80-4672-B0F6-A9A97D99CAE0}" type="pres">
      <dgm:prSet presAssocID="{B0FF1C25-4799-4107-BEDC-E618F8FA1E09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fr-FR"/>
        </a:p>
      </dgm:t>
    </dgm:pt>
    <dgm:pt modelId="{1363FB85-8E83-41D6-8866-0963A048A79D}" type="pres">
      <dgm:prSet presAssocID="{B0FF1C25-4799-4107-BEDC-E618F8FA1E09}" presName="negativeSpace" presStyleCnt="0"/>
      <dgm:spPr/>
      <dgm:t>
        <a:bodyPr/>
        <a:lstStyle/>
        <a:p>
          <a:endParaRPr lang="fr-FR"/>
        </a:p>
      </dgm:t>
    </dgm:pt>
    <dgm:pt modelId="{EE3030F2-DEF7-47CD-9B64-C42CFE4272DC}" type="pres">
      <dgm:prSet presAssocID="{B0FF1C25-4799-4107-BEDC-E618F8FA1E09}" presName="childText" presStyleLbl="conFgAcc1" presStyleIdx="3" presStyleCnt="4">
        <dgm:presLayoutVars>
          <dgm:bulletEnabled val="1"/>
        </dgm:presLayoutVars>
      </dgm:prSet>
      <dgm:spPr/>
      <dgm:t>
        <a:bodyPr/>
        <a:lstStyle/>
        <a:p>
          <a:endParaRPr lang="fr-FR"/>
        </a:p>
      </dgm:t>
    </dgm:pt>
  </dgm:ptLst>
  <dgm:cxnLst>
    <dgm:cxn modelId="{5952FDB0-65F8-401A-8B14-A3570C2F9D58}" type="presOf" srcId="{79C39624-F723-4A95-9EDB-6CC3788350E6}" destId="{E9AF896A-8D6E-4A7A-A3EF-F2255CBCD082}" srcOrd="0" destOrd="0" presId="urn:microsoft.com/office/officeart/2005/8/layout/list1"/>
    <dgm:cxn modelId="{63D7099F-9A32-44FD-92E9-D45D875E5662}" srcId="{BBDFF847-8304-4B5B-A6B6-0A6D21DB8A6C}" destId="{6F359355-B5DB-4175-BAC5-179C51636FE2}" srcOrd="2" destOrd="0" parTransId="{ED11254F-0E09-4A49-96AC-DD39A5ADE574}" sibTransId="{931CDD57-B00A-401B-801C-9842EB2A479B}"/>
    <dgm:cxn modelId="{C71ED151-8D9E-407E-88AA-0B26A17DA6C8}" type="presOf" srcId="{80F42B43-E897-475B-8166-45A64A80DFB2}" destId="{1957C9F3-766B-4C49-8A9F-B211ED55B99C}" srcOrd="0" destOrd="0" presId="urn:microsoft.com/office/officeart/2005/8/layout/list1"/>
    <dgm:cxn modelId="{EB5823B2-5456-49BC-8109-261EB5A289F6}" type="presOf" srcId="{37530430-995B-4159-9DBA-B089F67D7F54}" destId="{21A96DBB-BAA7-4FA9-B3E9-B81DA888ADB4}" srcOrd="0" destOrd="1" presId="urn:microsoft.com/office/officeart/2005/8/layout/list1"/>
    <dgm:cxn modelId="{D48475C0-57EE-41D1-A3C2-D39E39560299}" type="presOf" srcId="{13B51498-AD06-47B2-9CB4-8247B10D1103}" destId="{6B278022-C485-4FB1-9A8D-F93C70EE9526}" srcOrd="0" destOrd="0" presId="urn:microsoft.com/office/officeart/2005/8/layout/list1"/>
    <dgm:cxn modelId="{3A563765-0489-464B-B4BD-709F9098716A}" type="presOf" srcId="{0C5D9969-5C8E-4269-B0E6-4C505006F2BA}" destId="{21A96DBB-BAA7-4FA9-B3E9-B81DA888ADB4}" srcOrd="0" destOrd="0" presId="urn:microsoft.com/office/officeart/2005/8/layout/list1"/>
    <dgm:cxn modelId="{15CF5BF8-B2CE-4F79-9D50-B52CCF137C2A}" type="presOf" srcId="{6F359355-B5DB-4175-BAC5-179C51636FE2}" destId="{069B7AD3-ED68-456D-8EF7-9C2FB2C9BF3E}" srcOrd="1" destOrd="0" presId="urn:microsoft.com/office/officeart/2005/8/layout/list1"/>
    <dgm:cxn modelId="{B8AE1676-7A7F-4AC3-A772-9B372ACBFA64}" type="presOf" srcId="{BBDFF847-8304-4B5B-A6B6-0A6D21DB8A6C}" destId="{2FB9FFAC-AE5B-4029-BBC7-1FA60AB9E94C}" srcOrd="0" destOrd="0" presId="urn:microsoft.com/office/officeart/2005/8/layout/list1"/>
    <dgm:cxn modelId="{32EFD1E1-5F73-46A0-A962-0C171AD59D1E}" type="presOf" srcId="{9480B092-B853-42F4-A186-8AF075AD1188}" destId="{EE3030F2-DEF7-47CD-9B64-C42CFE4272DC}" srcOrd="0" destOrd="1" presId="urn:microsoft.com/office/officeart/2005/8/layout/list1"/>
    <dgm:cxn modelId="{DAE9321E-67A2-4FFD-979F-D2C8209977CD}" srcId="{6F359355-B5DB-4175-BAC5-179C51636FE2}" destId="{0C5D9969-5C8E-4269-B0E6-4C505006F2BA}" srcOrd="0" destOrd="0" parTransId="{F08C740D-ACDF-4813-AA0B-3580688170B3}" sibTransId="{04996500-735D-4FC2-BD5A-666986C112D9}"/>
    <dgm:cxn modelId="{8F6F68D2-ABED-428C-85F8-514275E8B692}" type="presOf" srcId="{13B51498-AD06-47B2-9CB4-8247B10D1103}" destId="{4BAD5FE4-3D27-4449-8944-7B2923C17224}" srcOrd="1" destOrd="0" presId="urn:microsoft.com/office/officeart/2005/8/layout/list1"/>
    <dgm:cxn modelId="{33C5CC1A-AD35-4939-9722-93ABB080CCB8}" srcId="{BBDFF847-8304-4B5B-A6B6-0A6D21DB8A6C}" destId="{13B51498-AD06-47B2-9CB4-8247B10D1103}" srcOrd="1" destOrd="0" parTransId="{8EC4E739-BBC8-47C6-A559-BB57C0D05773}" sibTransId="{4D2F1765-3D7B-4D11-B3CC-AFB770FC14D2}"/>
    <dgm:cxn modelId="{A85A2384-A4D5-4A0D-8280-7F0293590CB7}" srcId="{6F359355-B5DB-4175-BAC5-179C51636FE2}" destId="{4AEE0418-AD93-4430-A9CF-DC258C2C4280}" srcOrd="2" destOrd="0" parTransId="{7CC1C322-F57C-4306-9230-529D1F08D0D4}" sibTransId="{FB718796-0BE8-48CD-9443-0276C2D19A72}"/>
    <dgm:cxn modelId="{7E1423A6-76F2-4FB6-BD79-B69A11BC3401}" type="presOf" srcId="{B0FF1C25-4799-4107-BEDC-E618F8FA1E09}" destId="{46F9F021-25C7-424B-85F4-AA69DCB7D067}" srcOrd="0" destOrd="0" presId="urn:microsoft.com/office/officeart/2005/8/layout/list1"/>
    <dgm:cxn modelId="{DC6474D8-FA91-43E2-806C-22A93C24B514}" type="presOf" srcId="{2A48B6E0-5F47-4725-A82A-76B19168F0BD}" destId="{EE3030F2-DEF7-47CD-9B64-C42CFE4272DC}" srcOrd="0" destOrd="2" presId="urn:microsoft.com/office/officeart/2005/8/layout/list1"/>
    <dgm:cxn modelId="{034DA9D4-BB65-4A29-A399-B39610CC48FA}" type="presOf" srcId="{F88B0CD4-AA5C-4D06-BA72-84322A36983D}" destId="{EE3030F2-DEF7-47CD-9B64-C42CFE4272DC}" srcOrd="0" destOrd="0" presId="urn:microsoft.com/office/officeart/2005/8/layout/list1"/>
    <dgm:cxn modelId="{9A3CD5C9-D360-44A6-9AC7-E4546ABCAE19}" type="presOf" srcId="{6F359355-B5DB-4175-BAC5-179C51636FE2}" destId="{3DACCAA5-5C9E-40DB-8788-90A6BC48249B}" srcOrd="0" destOrd="0" presId="urn:microsoft.com/office/officeart/2005/8/layout/list1"/>
    <dgm:cxn modelId="{4DE3FA47-B78C-4D8E-B4F7-B19FFD2C7431}" type="presOf" srcId="{C335C9FC-DF11-4030-B94C-6CEC4DFE4DD1}" destId="{1D06DC1F-7105-4129-9EFB-910B5DB2ED7C}" srcOrd="0" destOrd="0" presId="urn:microsoft.com/office/officeart/2005/8/layout/list1"/>
    <dgm:cxn modelId="{D71C05D1-541C-4C90-AEE1-EDEFEE7935C2}" srcId="{B0FF1C25-4799-4107-BEDC-E618F8FA1E09}" destId="{F88B0CD4-AA5C-4D06-BA72-84322A36983D}" srcOrd="0" destOrd="0" parTransId="{661736EC-20A8-4641-A449-31D1B3CAE13F}" sibTransId="{6E77580E-CDB2-4663-B54C-0D220C2B37C7}"/>
    <dgm:cxn modelId="{8513DB8C-B4CA-4CEB-BF86-0E3A616E6F3C}" srcId="{C335C9FC-DF11-4030-B94C-6CEC4DFE4DD1}" destId="{80F42B43-E897-475B-8166-45A64A80DFB2}" srcOrd="0" destOrd="0" parTransId="{7B3A69F6-D629-42C9-9728-C151FF2D1823}" sibTransId="{3C26D8AF-6CB0-4314-B16C-890CFFFEC31A}"/>
    <dgm:cxn modelId="{E92FFDBF-4F34-4A36-AD9E-DED0796A216E}" srcId="{6F359355-B5DB-4175-BAC5-179C51636FE2}" destId="{37530430-995B-4159-9DBA-B089F67D7F54}" srcOrd="1" destOrd="0" parTransId="{F4C4EA0E-AF27-42B5-A596-18DA4F7C8A3E}" sibTransId="{4F5F70F2-4090-43D7-AA6D-8BC7D63F58F1}"/>
    <dgm:cxn modelId="{94799B8D-D313-4E80-BA97-3E10527C3525}" type="presOf" srcId="{B0FF1C25-4799-4107-BEDC-E618F8FA1E09}" destId="{48088667-AB80-4672-B0F6-A9A97D99CAE0}" srcOrd="1" destOrd="0" presId="urn:microsoft.com/office/officeart/2005/8/layout/list1"/>
    <dgm:cxn modelId="{2A22DE23-2206-466A-A541-5FC82C8066ED}" srcId="{BBDFF847-8304-4B5B-A6B6-0A6D21DB8A6C}" destId="{B0FF1C25-4799-4107-BEDC-E618F8FA1E09}" srcOrd="3" destOrd="0" parTransId="{9E3D2861-BCC5-42B0-BF19-5E837A730724}" sibTransId="{247B008E-9CC0-4AE4-B068-FD42EE0B3590}"/>
    <dgm:cxn modelId="{C8549667-E209-4D7F-922E-3E54AF782928}" type="presOf" srcId="{4AEE0418-AD93-4430-A9CF-DC258C2C4280}" destId="{21A96DBB-BAA7-4FA9-B3E9-B81DA888ADB4}" srcOrd="0" destOrd="2" presId="urn:microsoft.com/office/officeart/2005/8/layout/list1"/>
    <dgm:cxn modelId="{19016391-89CC-4A75-8035-8C456AA32F69}" srcId="{B0FF1C25-4799-4107-BEDC-E618F8FA1E09}" destId="{2A48B6E0-5F47-4725-A82A-76B19168F0BD}" srcOrd="2" destOrd="0" parTransId="{B0CA6C67-6B1A-4309-916E-F9467B2354A8}" sibTransId="{E0CFD016-29FB-4C98-83AB-2633C795CE69}"/>
    <dgm:cxn modelId="{0FD36C66-F93B-4C0D-92BF-8C441C85B058}" srcId="{B0FF1C25-4799-4107-BEDC-E618F8FA1E09}" destId="{9480B092-B853-42F4-A186-8AF075AD1188}" srcOrd="1" destOrd="0" parTransId="{78D6D4E4-BB75-4B56-9EDA-1FDF695F45B4}" sibTransId="{492A44C8-C249-48F7-8954-D33796C85858}"/>
    <dgm:cxn modelId="{444D9B3C-CF2F-4163-9AED-35DF7CBAA7AF}" srcId="{BBDFF847-8304-4B5B-A6B6-0A6D21DB8A6C}" destId="{C335C9FC-DF11-4030-B94C-6CEC4DFE4DD1}" srcOrd="0" destOrd="0" parTransId="{CBDE4A60-7177-42F9-A1B9-68E43BA3EC57}" sibTransId="{52F9A76B-47BA-4393-952A-2E36B949EA59}"/>
    <dgm:cxn modelId="{06F7D903-5F60-4F27-9BD2-AE1B3082652B}" type="presOf" srcId="{C335C9FC-DF11-4030-B94C-6CEC4DFE4DD1}" destId="{1A21BF25-8AE7-4F32-BF97-7D1CECF13682}" srcOrd="1" destOrd="0" presId="urn:microsoft.com/office/officeart/2005/8/layout/list1"/>
    <dgm:cxn modelId="{91A44981-3496-45E7-A582-DF7B4C2C3B63}" srcId="{13B51498-AD06-47B2-9CB4-8247B10D1103}" destId="{79C39624-F723-4A95-9EDB-6CC3788350E6}" srcOrd="0" destOrd="0" parTransId="{6E7E2300-FBBC-4415-AE0B-99681999DD6B}" sibTransId="{9A92B4D4-C23F-48A3-A500-CBC9B0B1993D}"/>
    <dgm:cxn modelId="{20AF854B-2326-413B-95E4-93DF3AEFEBDD}" type="presParOf" srcId="{2FB9FFAC-AE5B-4029-BBC7-1FA60AB9E94C}" destId="{136673B9-412A-4137-A2C1-A513B31E6DF3}" srcOrd="0" destOrd="0" presId="urn:microsoft.com/office/officeart/2005/8/layout/list1"/>
    <dgm:cxn modelId="{94957D01-588B-46AC-83BC-96CD392EF826}" type="presParOf" srcId="{136673B9-412A-4137-A2C1-A513B31E6DF3}" destId="{1D06DC1F-7105-4129-9EFB-910B5DB2ED7C}" srcOrd="0" destOrd="0" presId="urn:microsoft.com/office/officeart/2005/8/layout/list1"/>
    <dgm:cxn modelId="{6205B080-F31C-4A28-8D0D-A9855D532E45}" type="presParOf" srcId="{136673B9-412A-4137-A2C1-A513B31E6DF3}" destId="{1A21BF25-8AE7-4F32-BF97-7D1CECF13682}" srcOrd="1" destOrd="0" presId="urn:microsoft.com/office/officeart/2005/8/layout/list1"/>
    <dgm:cxn modelId="{96D65FA0-12A7-4488-999C-EA740E7E54A9}" type="presParOf" srcId="{2FB9FFAC-AE5B-4029-BBC7-1FA60AB9E94C}" destId="{DE218E9A-BE90-4E23-9147-BEB7BEFC26E0}" srcOrd="1" destOrd="0" presId="urn:microsoft.com/office/officeart/2005/8/layout/list1"/>
    <dgm:cxn modelId="{C9602A75-C4E9-4A5D-82F9-60D3E6748EA1}" type="presParOf" srcId="{2FB9FFAC-AE5B-4029-BBC7-1FA60AB9E94C}" destId="{1957C9F3-766B-4C49-8A9F-B211ED55B99C}" srcOrd="2" destOrd="0" presId="urn:microsoft.com/office/officeart/2005/8/layout/list1"/>
    <dgm:cxn modelId="{BFFB0C1F-DD8B-4668-8137-C274F56DC18B}" type="presParOf" srcId="{2FB9FFAC-AE5B-4029-BBC7-1FA60AB9E94C}" destId="{2DB9C955-467A-4F29-A69D-EE88A9A602E9}" srcOrd="3" destOrd="0" presId="urn:microsoft.com/office/officeart/2005/8/layout/list1"/>
    <dgm:cxn modelId="{AFCEE565-54AB-49CA-A315-73D6B2C36A09}" type="presParOf" srcId="{2FB9FFAC-AE5B-4029-BBC7-1FA60AB9E94C}" destId="{7884613B-50C7-4A37-A378-2CCA2E956902}" srcOrd="4" destOrd="0" presId="urn:microsoft.com/office/officeart/2005/8/layout/list1"/>
    <dgm:cxn modelId="{96EBF28A-91DE-42EC-8FB0-06DEF229D19D}" type="presParOf" srcId="{7884613B-50C7-4A37-A378-2CCA2E956902}" destId="{6B278022-C485-4FB1-9A8D-F93C70EE9526}" srcOrd="0" destOrd="0" presId="urn:microsoft.com/office/officeart/2005/8/layout/list1"/>
    <dgm:cxn modelId="{7B48E0D6-12D4-4BAC-A6CF-B715B3CC24B3}" type="presParOf" srcId="{7884613B-50C7-4A37-A378-2CCA2E956902}" destId="{4BAD5FE4-3D27-4449-8944-7B2923C17224}" srcOrd="1" destOrd="0" presId="urn:microsoft.com/office/officeart/2005/8/layout/list1"/>
    <dgm:cxn modelId="{78900FF5-FDCC-41A7-8989-86FFB03F74D9}" type="presParOf" srcId="{2FB9FFAC-AE5B-4029-BBC7-1FA60AB9E94C}" destId="{40B62B9D-6738-4C3E-9767-B43948463B6C}" srcOrd="5" destOrd="0" presId="urn:microsoft.com/office/officeart/2005/8/layout/list1"/>
    <dgm:cxn modelId="{659EDE58-F40C-4909-A2A4-EF3C3B2C5447}" type="presParOf" srcId="{2FB9FFAC-AE5B-4029-BBC7-1FA60AB9E94C}" destId="{E9AF896A-8D6E-4A7A-A3EF-F2255CBCD082}" srcOrd="6" destOrd="0" presId="urn:microsoft.com/office/officeart/2005/8/layout/list1"/>
    <dgm:cxn modelId="{4736BFC5-D2F3-48CE-B851-6EEF3D552850}" type="presParOf" srcId="{2FB9FFAC-AE5B-4029-BBC7-1FA60AB9E94C}" destId="{2084EAF6-A714-490A-8A18-C69D80869C8F}" srcOrd="7" destOrd="0" presId="urn:microsoft.com/office/officeart/2005/8/layout/list1"/>
    <dgm:cxn modelId="{C39FDA2D-AC33-42CE-9110-6289B51CD496}" type="presParOf" srcId="{2FB9FFAC-AE5B-4029-BBC7-1FA60AB9E94C}" destId="{686382C5-50F8-444D-869D-17C1CD649A91}" srcOrd="8" destOrd="0" presId="urn:microsoft.com/office/officeart/2005/8/layout/list1"/>
    <dgm:cxn modelId="{3DA6ACE4-FF6D-4F65-AC32-79D2E4489D88}" type="presParOf" srcId="{686382C5-50F8-444D-869D-17C1CD649A91}" destId="{3DACCAA5-5C9E-40DB-8788-90A6BC48249B}" srcOrd="0" destOrd="0" presId="urn:microsoft.com/office/officeart/2005/8/layout/list1"/>
    <dgm:cxn modelId="{FBE55214-5D8E-40E4-8B70-C48B3DF6F408}" type="presParOf" srcId="{686382C5-50F8-444D-869D-17C1CD649A91}" destId="{069B7AD3-ED68-456D-8EF7-9C2FB2C9BF3E}" srcOrd="1" destOrd="0" presId="urn:microsoft.com/office/officeart/2005/8/layout/list1"/>
    <dgm:cxn modelId="{5B24EC80-3B2B-4245-9B67-AA47DAC17228}" type="presParOf" srcId="{2FB9FFAC-AE5B-4029-BBC7-1FA60AB9E94C}" destId="{94C7204B-AD67-42B0-8702-4EEA3A04C571}" srcOrd="9" destOrd="0" presId="urn:microsoft.com/office/officeart/2005/8/layout/list1"/>
    <dgm:cxn modelId="{CFD17A5D-12B4-413E-AEF9-4AC17DEFB1FC}" type="presParOf" srcId="{2FB9FFAC-AE5B-4029-BBC7-1FA60AB9E94C}" destId="{21A96DBB-BAA7-4FA9-B3E9-B81DA888ADB4}" srcOrd="10" destOrd="0" presId="urn:microsoft.com/office/officeart/2005/8/layout/list1"/>
    <dgm:cxn modelId="{9FEF5BD7-5EA8-4A5B-A783-0AE6609504ED}" type="presParOf" srcId="{2FB9FFAC-AE5B-4029-BBC7-1FA60AB9E94C}" destId="{C4473B8F-980F-44E9-A5E2-1D0790A8174A}" srcOrd="11" destOrd="0" presId="urn:microsoft.com/office/officeart/2005/8/layout/list1"/>
    <dgm:cxn modelId="{708774BD-9DC4-4CBD-AA59-3E1AF9DB45A0}" type="presParOf" srcId="{2FB9FFAC-AE5B-4029-BBC7-1FA60AB9E94C}" destId="{36F3B2CE-2721-453F-89F3-1B3AE1EF0CC8}" srcOrd="12" destOrd="0" presId="urn:microsoft.com/office/officeart/2005/8/layout/list1"/>
    <dgm:cxn modelId="{96C7EC9F-8F0E-4856-AE25-20B200CFE69C}" type="presParOf" srcId="{36F3B2CE-2721-453F-89F3-1B3AE1EF0CC8}" destId="{46F9F021-25C7-424B-85F4-AA69DCB7D067}" srcOrd="0" destOrd="0" presId="urn:microsoft.com/office/officeart/2005/8/layout/list1"/>
    <dgm:cxn modelId="{79382ED7-C4D3-40E1-BF11-C7B42EF31413}" type="presParOf" srcId="{36F3B2CE-2721-453F-89F3-1B3AE1EF0CC8}" destId="{48088667-AB80-4672-B0F6-A9A97D99CAE0}" srcOrd="1" destOrd="0" presId="urn:microsoft.com/office/officeart/2005/8/layout/list1"/>
    <dgm:cxn modelId="{A0476676-096C-4855-AAE7-7015AE39CCE3}" type="presParOf" srcId="{2FB9FFAC-AE5B-4029-BBC7-1FA60AB9E94C}" destId="{1363FB85-8E83-41D6-8866-0963A048A79D}" srcOrd="13" destOrd="0" presId="urn:microsoft.com/office/officeart/2005/8/layout/list1"/>
    <dgm:cxn modelId="{ED8F2761-497D-491D-8E60-CE647DE96D67}" type="presParOf" srcId="{2FB9FFAC-AE5B-4029-BBC7-1FA60AB9E94C}" destId="{EE3030F2-DEF7-47CD-9B64-C42CFE4272DC}" srcOrd="14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5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1957C9F3-766B-4C49-8A9F-B211ED55B99C}">
      <dsp:nvSpPr>
        <dsp:cNvPr id="0" name=""/>
        <dsp:cNvSpPr/>
      </dsp:nvSpPr>
      <dsp:spPr>
        <a:xfrm>
          <a:off x="0" y="277681"/>
          <a:ext cx="8333682" cy="8505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6786" tIns="312420" rIns="646786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500" kern="1200" dirty="0" smtClean="0"/>
            <a:t>Participer à l’organisation de projets, la définition des rôles, la planification (se projeter et anticiper) et aux revues de projet. </a:t>
          </a:r>
          <a:endParaRPr lang="fr-FR" sz="1500" b="0" kern="1200" dirty="0"/>
        </a:p>
      </dsp:txBody>
      <dsp:txXfrm>
        <a:off x="0" y="277681"/>
        <a:ext cx="8333682" cy="850500"/>
      </dsp:txXfrm>
    </dsp:sp>
    <dsp:sp modelId="{1A21BF25-8AE7-4F32-BF97-7D1CECF13682}">
      <dsp:nvSpPr>
        <dsp:cNvPr id="0" name=""/>
        <dsp:cNvSpPr/>
      </dsp:nvSpPr>
      <dsp:spPr>
        <a:xfrm>
          <a:off x="416684" y="56281"/>
          <a:ext cx="5833577" cy="4428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495" tIns="0" rIns="220495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Objectif(s) d’apprentissage</a:t>
          </a:r>
          <a:endParaRPr lang="fr-FR" sz="1500" kern="1200" dirty="0"/>
        </a:p>
      </dsp:txBody>
      <dsp:txXfrm>
        <a:off x="438300" y="77897"/>
        <a:ext cx="5790345" cy="399568"/>
      </dsp:txXfrm>
    </dsp:sp>
    <dsp:sp modelId="{E9AF896A-8D6E-4A7A-A3EF-F2255CBCD082}">
      <dsp:nvSpPr>
        <dsp:cNvPr id="0" name=""/>
        <dsp:cNvSpPr/>
      </dsp:nvSpPr>
      <dsp:spPr>
        <a:xfrm>
          <a:off x="0" y="1430581"/>
          <a:ext cx="8333682" cy="8505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6786" tIns="312420" rIns="646786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500" kern="1200" dirty="0" smtClean="0"/>
            <a:t>À la fin de cette séance, vous serez capable de planifier le déroulement d’un projet à l’aide d’un diagramme de Gantt</a:t>
          </a:r>
          <a:endParaRPr lang="fr-FR" sz="1500" kern="1200" dirty="0"/>
        </a:p>
      </dsp:txBody>
      <dsp:txXfrm>
        <a:off x="0" y="1430581"/>
        <a:ext cx="8333682" cy="850500"/>
      </dsp:txXfrm>
    </dsp:sp>
    <dsp:sp modelId="{4BAD5FE4-3D27-4449-8944-7B2923C17224}">
      <dsp:nvSpPr>
        <dsp:cNvPr id="0" name=""/>
        <dsp:cNvSpPr/>
      </dsp:nvSpPr>
      <dsp:spPr>
        <a:xfrm>
          <a:off x="416684" y="1209181"/>
          <a:ext cx="5833577" cy="4428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495" tIns="0" rIns="220495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Résultat(s) attendu(s)</a:t>
          </a:r>
          <a:endParaRPr lang="fr-FR" sz="1500" kern="1200" dirty="0"/>
        </a:p>
      </dsp:txBody>
      <dsp:txXfrm>
        <a:off x="438300" y="1230797"/>
        <a:ext cx="5790345" cy="399568"/>
      </dsp:txXfrm>
    </dsp:sp>
    <dsp:sp modelId="{21A96DBB-BAA7-4FA9-B3E9-B81DA888ADB4}">
      <dsp:nvSpPr>
        <dsp:cNvPr id="0" name=""/>
        <dsp:cNvSpPr/>
      </dsp:nvSpPr>
      <dsp:spPr>
        <a:xfrm>
          <a:off x="0" y="2583481"/>
          <a:ext cx="8333682" cy="1134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6786" tIns="312420" rIns="646786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500" kern="1200" dirty="0" smtClean="0"/>
            <a:t>Toutes les étapes sont présentes</a:t>
          </a:r>
          <a:endParaRPr lang="fr-FR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500" kern="1200" dirty="0" smtClean="0"/>
            <a:t>La date butoir est respectée</a:t>
          </a:r>
          <a:endParaRPr lang="fr-FR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500" kern="1200" dirty="0" smtClean="0"/>
            <a:t>Les rôles et tâches ont été correctement répartis</a:t>
          </a:r>
          <a:endParaRPr lang="fr-FR" sz="1500" kern="1200" dirty="0"/>
        </a:p>
      </dsp:txBody>
      <dsp:txXfrm>
        <a:off x="0" y="2583481"/>
        <a:ext cx="8333682" cy="1134000"/>
      </dsp:txXfrm>
    </dsp:sp>
    <dsp:sp modelId="{069B7AD3-ED68-456D-8EF7-9C2FB2C9BF3E}">
      <dsp:nvSpPr>
        <dsp:cNvPr id="0" name=""/>
        <dsp:cNvSpPr/>
      </dsp:nvSpPr>
      <dsp:spPr>
        <a:xfrm>
          <a:off x="416684" y="2362082"/>
          <a:ext cx="5833577" cy="4428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495" tIns="0" rIns="220495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Critères de réussite</a:t>
          </a:r>
          <a:endParaRPr lang="fr-FR" sz="1500" kern="1200" dirty="0"/>
        </a:p>
      </dsp:txBody>
      <dsp:txXfrm>
        <a:off x="438300" y="2383698"/>
        <a:ext cx="5790345" cy="399568"/>
      </dsp:txXfrm>
    </dsp:sp>
    <dsp:sp modelId="{EE3030F2-DEF7-47CD-9B64-C42CFE4272DC}">
      <dsp:nvSpPr>
        <dsp:cNvPr id="0" name=""/>
        <dsp:cNvSpPr/>
      </dsp:nvSpPr>
      <dsp:spPr>
        <a:xfrm>
          <a:off x="0" y="4019882"/>
          <a:ext cx="8333682" cy="1134000"/>
        </a:xfrm>
        <a:prstGeom prst="rect">
          <a:avLst/>
        </a:prstGeom>
        <a:solidFill>
          <a:schemeClr val="dk1">
            <a:alpha val="90000"/>
            <a:tint val="40000"/>
            <a:hueOff val="0"/>
            <a:satOff val="0"/>
            <a:lumOff val="0"/>
            <a:alphaOff val="0"/>
          </a:schemeClr>
        </a:solidFill>
        <a:ln w="9525" cap="flat" cmpd="sng" algn="ctr">
          <a:solidFill>
            <a:schemeClr val="dk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1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46786" tIns="312420" rIns="646786" bIns="106680" numCol="1" spcCol="1270" anchor="t" anchorCtr="0">
          <a:noAutofit/>
        </a:bodyPr>
        <a:lstStyle/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500" kern="1200" dirty="0" smtClean="0"/>
            <a:t>Démonstration au tableau par le professeur.</a:t>
          </a:r>
          <a:endParaRPr lang="fr-FR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500" kern="1200" dirty="0" smtClean="0"/>
            <a:t>Application à la thématique</a:t>
          </a:r>
          <a:endParaRPr lang="fr-FR" sz="1500" kern="1200" dirty="0"/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fr-FR" sz="1500" kern="1200" dirty="0" smtClean="0"/>
            <a:t>Structuration de connaissances</a:t>
          </a:r>
          <a:endParaRPr lang="fr-FR" sz="1500" kern="1200" dirty="0"/>
        </a:p>
      </dsp:txBody>
      <dsp:txXfrm>
        <a:off x="0" y="4019882"/>
        <a:ext cx="8333682" cy="1134000"/>
      </dsp:txXfrm>
    </dsp:sp>
    <dsp:sp modelId="{48088667-AB80-4672-B0F6-A9A97D99CAE0}">
      <dsp:nvSpPr>
        <dsp:cNvPr id="0" name=""/>
        <dsp:cNvSpPr/>
      </dsp:nvSpPr>
      <dsp:spPr>
        <a:xfrm>
          <a:off x="416684" y="3798482"/>
          <a:ext cx="5833577" cy="442800"/>
        </a:xfrm>
        <a:prstGeom prst="roundRect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l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20495" tIns="0" rIns="220495" bIns="0" numCol="1" spcCol="1270" anchor="ctr" anchorCtr="0">
          <a:noAutofit/>
        </a:bodyPr>
        <a:lstStyle/>
        <a:p>
          <a:pPr lvl="0" algn="l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fr-FR" sz="1500" kern="1200" dirty="0" smtClean="0"/>
            <a:t>Déroulement de la séance</a:t>
          </a:r>
          <a:endParaRPr lang="fr-FR" sz="1500" kern="1200" dirty="0"/>
        </a:p>
      </dsp:txBody>
      <dsp:txXfrm>
        <a:off x="438300" y="3820098"/>
        <a:ext cx="5790345" cy="399568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ceHolder 1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3" name="PlaceHolder 2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4CFBA6CB-C2C9-4001-95C1-FB933EE33615}" type="slidenum">
              <a:t>&lt;#&gt;</a:t>
            </a:fld>
          </a:p>
        </p:txBody>
      </p:sp>
      <p:sp>
        <p:nvSpPr>
          <p:cNvPr id="4" name="PlaceHolder 3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685800" y="1775520"/>
            <a:ext cx="7771680" cy="1224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457200" y="1337040"/>
            <a:ext cx="8229240" cy="1580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457200" y="3068280"/>
            <a:ext cx="8229240" cy="1580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C3F89EF-B44C-49CF-814C-52C10F6778B3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685800" y="1775520"/>
            <a:ext cx="7771680" cy="1224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457200" y="1337040"/>
            <a:ext cx="4015800" cy="1580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4674240" y="1337040"/>
            <a:ext cx="4015800" cy="1580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457200" y="3068280"/>
            <a:ext cx="4015800" cy="1580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4674240" y="3068280"/>
            <a:ext cx="4015800" cy="1580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6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8" name="PlaceHolder 7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3F02FAF-F72E-4FAA-9334-1FC9AEF373A4}" type="slidenum">
              <a:t>&lt;#&gt;</a:t>
            </a:fld>
          </a:p>
        </p:txBody>
      </p:sp>
      <p:sp>
        <p:nvSpPr>
          <p:cNvPr id="9" name="PlaceHolder 8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685800" y="1775520"/>
            <a:ext cx="7771680" cy="1224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457200" y="1337040"/>
            <a:ext cx="2649600" cy="1580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3239640" y="1337040"/>
            <a:ext cx="2649600" cy="1580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6022080" y="1337040"/>
            <a:ext cx="2649600" cy="1580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457200" y="3068280"/>
            <a:ext cx="2649600" cy="1580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3239640" y="3068280"/>
            <a:ext cx="2649600" cy="1580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6022080" y="3068280"/>
            <a:ext cx="2649600" cy="1580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8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10" name="PlaceHolder 9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4A46C01-F934-4176-A52D-14BB9BD3D5C6}" type="slidenum">
              <a:t>&lt;#&gt;</a:t>
            </a:fld>
          </a:p>
        </p:txBody>
      </p:sp>
      <p:sp>
        <p:nvSpPr>
          <p:cNvPr id="11" name="PlaceHolder 10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685800" y="1775520"/>
            <a:ext cx="7771680" cy="1224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457200" y="1337040"/>
            <a:ext cx="8229240" cy="3314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01C1BF04-E7EB-4A01-9B52-A8417D69B0C3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685800" y="1775520"/>
            <a:ext cx="7771680" cy="1224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457200" y="1337040"/>
            <a:ext cx="8229240" cy="3314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5" name="PlaceHolder 4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91217D75-93B3-49E6-A3B7-2B1237F704B8}" type="slidenum">
              <a:t>&lt;#&gt;</a:t>
            </a:fld>
          </a:p>
        </p:txBody>
      </p:sp>
      <p:sp>
        <p:nvSpPr>
          <p:cNvPr id="6" name="PlaceHolder 5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685800" y="1775520"/>
            <a:ext cx="7771680" cy="1224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457200" y="1337040"/>
            <a:ext cx="4015800" cy="3314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4674240" y="1337040"/>
            <a:ext cx="4015800" cy="3314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4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6" name="PlaceHolder 5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6D9584B3-3041-46E4-9863-A720D20420FC}" type="slidenum">
              <a:t>&lt;#&gt;</a:t>
            </a:fld>
          </a:p>
        </p:txBody>
      </p:sp>
      <p:sp>
        <p:nvSpPr>
          <p:cNvPr id="7" name="PlaceHolder 6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685800" y="1775520"/>
            <a:ext cx="7771680" cy="1224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7E2A6DB8-D329-46B2-B737-9AB13FC93BEA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685800" y="1775520"/>
            <a:ext cx="7771680" cy="56768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algn="ctr"/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3" name="PlaceHolder 2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4" name="PlaceHolder 3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83D5DE81-76CC-430C-83EA-53B67BA3ED49}" type="slidenum">
              <a:t>&lt;#&gt;</a:t>
            </a:fld>
          </a:p>
        </p:txBody>
      </p:sp>
      <p:sp>
        <p:nvSpPr>
          <p:cNvPr id="5" name="PlaceHolder 4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685800" y="1775520"/>
            <a:ext cx="7771680" cy="1224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457200" y="1337040"/>
            <a:ext cx="4015800" cy="1580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4674240" y="1337040"/>
            <a:ext cx="4015800" cy="3314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457200" y="3068280"/>
            <a:ext cx="4015800" cy="1580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2899F8BD-782F-40B5-8FA1-8C033374C474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685800" y="1775520"/>
            <a:ext cx="7771680" cy="1224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457200" y="1337040"/>
            <a:ext cx="4015800" cy="3314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4674240" y="1337040"/>
            <a:ext cx="4015800" cy="1580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4674240" y="3068280"/>
            <a:ext cx="4015800" cy="1580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C555CAF6-2654-4D70-A761-346C5A19EE8F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685800" y="1775520"/>
            <a:ext cx="7771680" cy="1224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endParaRPr b="0" lang="fr-FR" sz="44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457200" y="1337040"/>
            <a:ext cx="4015800" cy="1580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4674240" y="1337040"/>
            <a:ext cx="4015800" cy="1580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457200" y="3068280"/>
            <a:ext cx="8229240" cy="15807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indent="0">
              <a:spcBef>
                <a:spcPts val="1417"/>
              </a:spcBef>
              <a:buNone/>
            </a:pP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6" name="PlaceHolder 5"/>
          <p:cNvSpPr>
            <a:spLocks noGrp="1"/>
          </p:cNvSpPr>
          <p:nvPr>
            <p:ph type="ftr" idx="1"/>
          </p:nvPr>
        </p:nvSpPr>
        <p:spPr/>
        <p:txBody>
          <a:bodyPr/>
          <a:p>
            <a:r>
              <a:t>Footer</a:t>
            </a:r>
          </a:p>
        </p:txBody>
      </p:sp>
      <p:sp>
        <p:nvSpPr>
          <p:cNvPr id="7" name="PlaceHolder 6"/>
          <p:cNvSpPr>
            <a:spLocks noGrp="1"/>
          </p:cNvSpPr>
          <p:nvPr>
            <p:ph type="sldNum" idx="2"/>
          </p:nvPr>
        </p:nvSpPr>
        <p:spPr/>
        <p:txBody>
          <a:bodyPr/>
          <a:p>
            <a:fld id="{B1F00978-9000-4C79-9787-B03EFA9DD32B}" type="slidenum">
              <a:t>&lt;#&gt;</a:t>
            </a:fld>
          </a:p>
        </p:txBody>
      </p:sp>
      <p:sp>
        <p:nvSpPr>
          <p:cNvPr id="8" name="PlaceHolder 7"/>
          <p:cNvSpPr>
            <a:spLocks noGrp="1"/>
          </p:cNvSpPr>
          <p:nvPr>
            <p:ph type="dt" idx="3"/>
          </p:nvPr>
        </p:nvSpPr>
        <p:spPr/>
        <p:txBody>
          <a:bodyPr/>
          <a:p>
            <a:r>
              <a:rPr lang="fr-FR"/>
              <a:t/>
            </a: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685800" y="1775520"/>
            <a:ext cx="7771680" cy="12243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fr-FR" sz="1800" spc="-1" strike="noStrike">
                <a:solidFill>
                  <a:srgbClr val="000000"/>
                </a:solidFill>
                <a:latin typeface="Arial"/>
              </a:rPr>
              <a:t>Cliquez pour éditer le format du texte-titre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ftr" idx="1"/>
          </p:nvPr>
        </p:nvSpPr>
        <p:spPr>
          <a:xfrm>
            <a:off x="3124080" y="5297040"/>
            <a:ext cx="2894760" cy="3034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ctr">
              <a:lnSpc>
                <a:spcPct val="100000"/>
              </a:lnSpc>
              <a:buNone/>
              <a:tabLst>
                <a:tab algn="l" pos="0"/>
              </a:tabLst>
              <a:defRPr b="0" lang="fr-F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 algn="ctr">
              <a:lnSpc>
                <a:spcPct val="100000"/>
              </a:lnSpc>
              <a:buNone/>
              <a:tabLst>
                <a:tab algn="l" pos="0"/>
              </a:tabLst>
            </a:pPr>
            <a:r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sldNum" idx="2"/>
          </p:nvPr>
        </p:nvSpPr>
        <p:spPr>
          <a:xfrm>
            <a:off x="6553080" y="5297040"/>
            <a:ext cx="2133000" cy="3034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 algn="r">
              <a:lnSpc>
                <a:spcPct val="100000"/>
              </a:lnSpc>
              <a:buNone/>
              <a:tabLst>
                <a:tab algn="l" pos="0"/>
              </a:tabLst>
              <a:defRPr b="0" lang="fr-FR" sz="1200" spc="-1" strike="noStrike">
                <a:solidFill>
                  <a:srgbClr val="8b8b8b"/>
                </a:solidFill>
                <a:latin typeface="Calibri"/>
              </a:defRPr>
            </a:lvl1pPr>
          </a:lstStyle>
          <a:p>
            <a:pPr indent="0" algn="r">
              <a:lnSpc>
                <a:spcPct val="100000"/>
              </a:lnSpc>
              <a:buNone/>
              <a:tabLst>
                <a:tab algn="l" pos="0"/>
              </a:tabLst>
            </a:pPr>
            <a:fld id="{FDB48630-1D5C-46E9-91DB-348724FBC714}" type="slidenum">
              <a:rPr b="0" lang="fr-FR" sz="1200" spc="-1" strike="noStrike">
                <a:solidFill>
                  <a:srgbClr val="8b8b8b"/>
                </a:solidFill>
                <a:latin typeface="Calibri"/>
              </a:rPr>
              <a:t>3</a:t>
            </a:fld>
            <a:endParaRPr b="0" lang="fr-FR" sz="12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dt" idx="3"/>
          </p:nvPr>
        </p:nvSpPr>
        <p:spPr>
          <a:xfrm>
            <a:off x="457200" y="5297040"/>
            <a:ext cx="2133000" cy="303480"/>
          </a:xfrm>
          <a:prstGeom prst="rect">
            <a:avLst/>
          </a:prstGeom>
          <a:noFill/>
          <a:ln w="0">
            <a:noFill/>
          </a:ln>
        </p:spPr>
        <p:txBody>
          <a:bodyPr lIns="90000" rIns="90000" tIns="45000" bIns="45000" anchor="ctr">
            <a:noAutofit/>
          </a:bodyPr>
          <a:lstStyle>
            <a:lvl1pPr indent="0">
              <a:buNone/>
              <a:defRPr b="0" lang="fr-FR" sz="1400" spc="-1" strike="noStrike">
                <a:solidFill>
                  <a:srgbClr val="000000"/>
                </a:solidFill>
                <a:latin typeface="Times New Roman"/>
              </a:defRPr>
            </a:lvl1pPr>
          </a:lstStyle>
          <a:p>
            <a:pPr indent="0">
              <a:buNone/>
            </a:pPr>
            <a:r>
              <a:rPr b="0" lang="fr-FR" sz="1400" spc="-1" strike="noStrike">
                <a:solidFill>
                  <a:srgbClr val="000000"/>
                </a:solidFill>
                <a:latin typeface="Times New Roman"/>
              </a:rPr>
              <a:t> </a:t>
            </a:r>
            <a:endParaRPr b="0" lang="fr-FR" sz="1400" spc="-1" strike="noStrike">
              <a:solidFill>
                <a:srgbClr val="000000"/>
              </a:solidFill>
              <a:latin typeface="Times New Roman"/>
            </a:endParaRPr>
          </a:p>
        </p:txBody>
      </p:sp>
      <p:sp>
        <p:nvSpPr>
          <p:cNvPr id="4" name="PlaceHolder 5"/>
          <p:cNvSpPr>
            <a:spLocks noGrp="1"/>
          </p:cNvSpPr>
          <p:nvPr>
            <p:ph type="body"/>
          </p:nvPr>
        </p:nvSpPr>
        <p:spPr>
          <a:xfrm>
            <a:off x="457200" y="1337040"/>
            <a:ext cx="8229240" cy="3314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3200" spc="-1" strike="noStrike">
                <a:solidFill>
                  <a:srgbClr val="000000"/>
                </a:solidFill>
                <a:latin typeface="Arial"/>
              </a:rPr>
              <a:t>Cliquez pour éditer le format du plan de texte</a:t>
            </a: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800" spc="-1" strike="noStrike">
                <a:solidFill>
                  <a:srgbClr val="000000"/>
                </a:solidFill>
                <a:latin typeface="Arial"/>
              </a:rPr>
              <a:t>Second niveau de plan</a:t>
            </a:r>
            <a:endParaRPr b="0" lang="fr-FR" sz="2800" spc="-1" strike="noStrike">
              <a:solidFill>
                <a:srgbClr val="000000"/>
              </a:solidFill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400" spc="-1" strike="noStrike">
                <a:solidFill>
                  <a:srgbClr val="000000"/>
                </a:solidFill>
                <a:latin typeface="Arial"/>
              </a:rPr>
              <a:t>Troisième niveau de plan</a:t>
            </a:r>
            <a:endParaRPr b="0" lang="fr-FR" sz="2400" spc="-1" strike="noStrike">
              <a:solidFill>
                <a:srgbClr val="000000"/>
              </a:solidFill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</a:rPr>
              <a:t>Quatrième niveau de plan</a:t>
            </a:r>
            <a:endParaRPr b="0" lang="fr-FR" sz="2000" spc="-1" strike="noStrike">
              <a:solidFill>
                <a:srgbClr val="000000"/>
              </a:solidFill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</a:rPr>
              <a:t>Cinquième niveau de plan</a:t>
            </a:r>
            <a:endParaRPr b="0" lang="fr-FR" sz="2000" spc="-1" strike="noStrike">
              <a:solidFill>
                <a:srgbClr val="000000"/>
              </a:solidFill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</a:rPr>
              <a:t>Sixième niveau de plan</a:t>
            </a:r>
            <a:endParaRPr b="0" lang="fr-FR" sz="2000" spc="-1" strike="noStrike">
              <a:solidFill>
                <a:srgbClr val="000000"/>
              </a:solidFill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fr-FR" sz="2000" spc="-1" strike="noStrike">
                <a:solidFill>
                  <a:srgbClr val="000000"/>
                </a:solidFill>
                <a:latin typeface="Arial"/>
              </a:rPr>
              <a:t>Septième niveau de plan</a:t>
            </a:r>
            <a:endParaRPr b="0" lang="fr-FR" sz="20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diagramData" Target="../diagrams/data1.xml"/><Relationship Id="rId2" Type="http://schemas.openxmlformats.org/officeDocument/2006/relationships/diagramLayout" Target="../diagrams/layout1.xml"/><Relationship Id="rId3" Type="http://schemas.openxmlformats.org/officeDocument/2006/relationships/diagramQuickStyle" Target="../diagrams/quickStyle1.xml"/><Relationship Id="rId4" Type="http://schemas.openxmlformats.org/officeDocument/2006/relationships/diagramColors" Target="../diagrams/colors1.xml"/><Relationship Id="rId5" Type="http://schemas.microsoft.com/office/2007/relationships/diagramDrawing" Target="../diagrams/drawing1.xml"/><Relationship Id="rId6" Type="http://schemas.openxmlformats.org/officeDocument/2006/relationships/slideLayout" Target="../slideLayouts/slideLayout3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hyperlink" Target="https://youtu.be/wk_AGveybNs" TargetMode="External"/><Relationship Id="rId2" Type="http://schemas.openxmlformats.org/officeDocument/2006/relationships/image" Target="../media/image1.png"/><Relationship Id="rId3" Type="http://schemas.openxmlformats.org/officeDocument/2006/relationships/slideLayout" Target="../slideLayouts/slideLayout3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3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3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Rectangle 4"/>
          <p:cNvSpPr/>
          <p:nvPr/>
        </p:nvSpPr>
        <p:spPr>
          <a:xfrm>
            <a:off x="2492640" y="124920"/>
            <a:ext cx="4157280" cy="5767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algn="ctr">
              <a:lnSpc>
                <a:spcPct val="100000"/>
              </a:lnSpc>
            </a:pPr>
            <a:r>
              <a:rPr b="1" lang="fr-FR" sz="3200" spc="-1" strike="noStrike">
                <a:ln>
                  <a:solidFill>
                    <a:srgbClr val="7c7c7c"/>
                  </a:solidFill>
                </a:ln>
                <a:solidFill>
                  <a:srgbClr val="ffffff"/>
                </a:solidFill>
                <a:latin typeface="Calibri"/>
                <a:ea typeface="DejaVu Sans"/>
              </a:rPr>
              <a:t>Séquence 21 – séance 4</a:t>
            </a: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2" name="Rectangle 5"/>
          <p:cNvSpPr/>
          <p:nvPr/>
        </p:nvSpPr>
        <p:spPr>
          <a:xfrm>
            <a:off x="522000" y="1857960"/>
            <a:ext cx="7910640" cy="1551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 anchor="ctr">
            <a:spAutoFit/>
          </a:bodyPr>
          <a:p>
            <a:pPr algn="ctr">
              <a:lnSpc>
                <a:spcPct val="100000"/>
              </a:lnSpc>
            </a:pPr>
            <a:r>
              <a:rPr b="1" lang="fr-FR" sz="4800" spc="-1" strike="noStrike">
                <a:ln>
                  <a:solidFill>
                    <a:srgbClr val="7c7c7c"/>
                  </a:solidFill>
                </a:ln>
                <a:solidFill>
                  <a:srgbClr val="ffffff"/>
                </a:solidFill>
                <a:latin typeface="Calibri"/>
                <a:ea typeface="DejaVu Sans"/>
              </a:rPr>
              <a:t>Comment organiser</a:t>
            </a:r>
            <a:endParaRPr b="0" lang="fr-FR" sz="4800" spc="-1" strike="noStrike">
              <a:solidFill>
                <a:srgbClr val="000000"/>
              </a:solidFill>
              <a:latin typeface="Arial"/>
            </a:endParaRPr>
          </a:p>
          <a:p>
            <a:pPr algn="ctr">
              <a:lnSpc>
                <a:spcPct val="100000"/>
              </a:lnSpc>
            </a:pPr>
            <a:r>
              <a:rPr b="1" lang="fr-FR" sz="4800" spc="-1" strike="noStrike">
                <a:ln>
                  <a:solidFill>
                    <a:srgbClr val="7c7c7c"/>
                  </a:solidFill>
                </a:ln>
                <a:solidFill>
                  <a:srgbClr val="ffffff"/>
                </a:solidFill>
                <a:latin typeface="Calibri"/>
                <a:ea typeface="DejaVu Sans"/>
              </a:rPr>
              <a:t>temporellement notre projet ?</a:t>
            </a:r>
            <a:endParaRPr b="0" lang="fr-FR" sz="48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Rectangle 4"/>
          <p:cNvSpPr/>
          <p:nvPr/>
        </p:nvSpPr>
        <p:spPr>
          <a:xfrm rot="16200000">
            <a:off x="-2565000" y="2569320"/>
            <a:ext cx="5714280" cy="577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algn="ctr">
              <a:lnSpc>
                <a:spcPct val="100000"/>
              </a:lnSpc>
            </a:pPr>
            <a:r>
              <a:rPr b="1" lang="fr-FR" sz="3200" spc="-1" strike="noStrike">
                <a:ln>
                  <a:solidFill>
                    <a:srgbClr val="7c7c7c"/>
                  </a:solidFill>
                </a:ln>
                <a:solidFill>
                  <a:srgbClr val="ffffff"/>
                </a:solidFill>
                <a:latin typeface="Calibri"/>
                <a:ea typeface="DejaVu Sans"/>
              </a:rPr>
              <a:t>Présentation de la séance</a:t>
            </a: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graphicFrame>
        <p:nvGraphicFramePr>
          <p:cNvPr id="1" name="Diagram1"/>
          <p:cNvGraphicFramePr/>
          <p:nvPr>
            <p:extLst>
              <p:ext uri="{D42A27DB-BD31-4B8C-83A1-F6EECF244321}">
                <p14:modId xmlns:p14="http://schemas.microsoft.com/office/powerpoint/2010/main" val="1574048221"/>
              </p:ext>
            </p:extLst>
          </p:nvPr>
        </p:nvGraphicFramePr>
        <p:xfrm>
          <a:off x="661320" y="252360"/>
          <a:ext cx="8332920" cy="520956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" r:lo="rId2" r:qs="rId3" r:cs="rId4"/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4"/>
          <p:cNvSpPr/>
          <p:nvPr/>
        </p:nvSpPr>
        <p:spPr>
          <a:xfrm rot="16200000">
            <a:off x="-2633760" y="2569320"/>
            <a:ext cx="5714280" cy="577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algn="ctr">
              <a:lnSpc>
                <a:spcPct val="100000"/>
              </a:lnSpc>
            </a:pPr>
            <a:r>
              <a:rPr b="1" lang="fr-FR" sz="3200" spc="-1" strike="noStrike">
                <a:ln>
                  <a:solidFill>
                    <a:srgbClr val="7c7c7c"/>
                  </a:solidFill>
                </a:ln>
                <a:solidFill>
                  <a:srgbClr val="ffffff"/>
                </a:solidFill>
                <a:latin typeface="Calibri"/>
                <a:ea typeface="DejaVu Sans"/>
              </a:rPr>
              <a:t>Le rétroplanning</a:t>
            </a: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5" name="Image 1" descr="">
            <a:hlinkClick r:id="rId1"/>
          </p:cNvPr>
          <p:cNvPicPr/>
          <p:nvPr/>
        </p:nvPicPr>
        <p:blipFill>
          <a:blip r:embed="rId2"/>
          <a:stretch/>
        </p:blipFill>
        <p:spPr>
          <a:xfrm>
            <a:off x="2761920" y="714240"/>
            <a:ext cx="3619440" cy="4286160"/>
          </a:xfrm>
          <a:prstGeom prst="rect">
            <a:avLst/>
          </a:prstGeom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Rectangle 4"/>
          <p:cNvSpPr/>
          <p:nvPr/>
        </p:nvSpPr>
        <p:spPr>
          <a:xfrm rot="16200000">
            <a:off x="-2633760" y="2569320"/>
            <a:ext cx="5714280" cy="577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algn="ctr">
              <a:lnSpc>
                <a:spcPct val="100000"/>
              </a:lnSpc>
            </a:pPr>
            <a:r>
              <a:rPr b="1" lang="fr-FR" sz="3200" spc="-1" strike="noStrike">
                <a:ln>
                  <a:solidFill>
                    <a:srgbClr val="7c7c7c"/>
                  </a:solidFill>
                </a:ln>
                <a:solidFill>
                  <a:srgbClr val="ffffff"/>
                </a:solidFill>
                <a:latin typeface="Calibri"/>
                <a:ea typeface="DejaVu Sans"/>
              </a:rPr>
              <a:t>Le diagramme de Gantt</a:t>
            </a: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47" name="Rectangle 7"/>
          <p:cNvSpPr/>
          <p:nvPr/>
        </p:nvSpPr>
        <p:spPr>
          <a:xfrm>
            <a:off x="750600" y="41040"/>
            <a:ext cx="8092440" cy="638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 algn="just">
              <a:lnSpc>
                <a:spcPct val="100000"/>
              </a:lnSpc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Le </a:t>
            </a:r>
            <a:r>
              <a:rPr b="1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diagramme de Gantt</a:t>
            </a:r>
            <a:r>
              <a:rPr b="0" lang="fr-FR" sz="1800" spc="-1" strike="noStrike">
                <a:solidFill>
                  <a:srgbClr val="000000"/>
                </a:solidFill>
                <a:latin typeface="Calibri"/>
                <a:ea typeface="DejaVu Sans"/>
              </a:rPr>
              <a:t> est un outil utilisé pour planifier un projet. Il permet de visualiser l’organisation temporelle des diverses tâches d’un projet.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8" name="Picture 3" descr=""/>
          <p:cNvPicPr/>
          <p:nvPr/>
        </p:nvPicPr>
        <p:blipFill>
          <a:blip r:embed="rId1"/>
          <a:stretch/>
        </p:blipFill>
        <p:spPr>
          <a:xfrm>
            <a:off x="815760" y="2430000"/>
            <a:ext cx="7962120" cy="1646280"/>
          </a:xfrm>
          <a:prstGeom prst="rect">
            <a:avLst/>
          </a:prstGeom>
          <a:ln w="0">
            <a:noFill/>
          </a:ln>
        </p:spPr>
      </p:pic>
      <p:sp>
        <p:nvSpPr>
          <p:cNvPr id="49" name="Zone de texte 2"/>
          <p:cNvSpPr/>
          <p:nvPr/>
        </p:nvSpPr>
        <p:spPr>
          <a:xfrm>
            <a:off x="1180440" y="1073880"/>
            <a:ext cx="2162520" cy="64584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15000"/>
              </a:lnSpc>
              <a:spcAft>
                <a:spcPts val="1001"/>
              </a:spcAft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  <a:ea typeface="Calibri"/>
              </a:rPr>
              <a:t>La liste des tâches sous forme chronologique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0" name="Zone de texte 2"/>
          <p:cNvSpPr/>
          <p:nvPr/>
        </p:nvSpPr>
        <p:spPr>
          <a:xfrm>
            <a:off x="5861520" y="1233360"/>
            <a:ext cx="1377720" cy="45396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15000"/>
              </a:lnSpc>
              <a:spcAft>
                <a:spcPts val="1001"/>
              </a:spcAft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  <a:ea typeface="Calibri"/>
              </a:rPr>
              <a:t>Une échelle de temps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1" name="Zone de texte 2"/>
          <p:cNvSpPr/>
          <p:nvPr/>
        </p:nvSpPr>
        <p:spPr>
          <a:xfrm>
            <a:off x="3766680" y="4609440"/>
            <a:ext cx="2060280" cy="711000"/>
          </a:xfrm>
          <a:prstGeom prst="rect">
            <a:avLst/>
          </a:prstGeom>
          <a:noFill/>
          <a:ln w="9525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noAutofit/>
          </a:bodyPr>
          <a:p>
            <a:pPr algn="ctr">
              <a:lnSpc>
                <a:spcPct val="115000"/>
              </a:lnSpc>
              <a:spcAft>
                <a:spcPts val="1001"/>
              </a:spcAft>
            </a:pPr>
            <a:r>
              <a:rPr b="0" lang="fr-FR" sz="1800" spc="-1" strike="noStrike">
                <a:solidFill>
                  <a:srgbClr val="000000"/>
                </a:solidFill>
                <a:latin typeface="Calibri"/>
                <a:ea typeface="Calibri"/>
              </a:rPr>
              <a:t>La durée et le positionnement des tâches</a:t>
            </a:r>
            <a:endParaRPr b="0" lang="fr-FR" sz="1800" spc="-1" strike="noStrike">
              <a:solidFill>
                <a:srgbClr val="000000"/>
              </a:solidFill>
              <a:latin typeface="Arial"/>
            </a:endParaRPr>
          </a:p>
        </p:txBody>
      </p:sp>
      <p:cxnSp>
        <p:nvCxnSpPr>
          <p:cNvPr id="52" name="Connecteur droit avec flèche 13"/>
          <p:cNvCxnSpPr/>
          <p:nvPr/>
        </p:nvCxnSpPr>
        <p:spPr>
          <a:xfrm>
            <a:off x="2261880" y="2169720"/>
            <a:ext cx="720" cy="1242720"/>
          </a:xfrm>
          <a:prstGeom prst="straightConnector1">
            <a:avLst/>
          </a:prstGeom>
          <a:ln w="38100">
            <a:solidFill>
              <a:srgbClr val="4a7ebb"/>
            </a:solidFill>
            <a:round/>
            <a:tailEnd len="med" type="arrow" w="med"/>
          </a:ln>
        </p:spPr>
      </p:cxnSp>
      <p:cxnSp>
        <p:nvCxnSpPr>
          <p:cNvPr id="53" name="Connecteur droit avec flèche 37"/>
          <p:cNvCxnSpPr/>
          <p:nvPr/>
        </p:nvCxnSpPr>
        <p:spPr>
          <a:xfrm flipH="1">
            <a:off x="5664960" y="1923120"/>
            <a:ext cx="886680" cy="1020240"/>
          </a:xfrm>
          <a:prstGeom prst="straightConnector1">
            <a:avLst/>
          </a:prstGeom>
          <a:ln w="38100">
            <a:solidFill>
              <a:srgbClr val="4a7ebb"/>
            </a:solidFill>
            <a:round/>
            <a:tailEnd len="med" type="arrow" w="med"/>
          </a:ln>
        </p:spPr>
      </p:cxnSp>
      <p:cxnSp>
        <p:nvCxnSpPr>
          <p:cNvPr id="54" name="Connecteur droit avec flèche 39"/>
          <p:cNvCxnSpPr>
            <a:stCxn id="51" idx="0"/>
          </p:cNvCxnSpPr>
          <p:nvPr/>
        </p:nvCxnSpPr>
        <p:spPr>
          <a:xfrm flipV="1">
            <a:off x="4796640" y="3564000"/>
            <a:ext cx="427680" cy="1045800"/>
          </a:xfrm>
          <a:prstGeom prst="straightConnector1">
            <a:avLst/>
          </a:prstGeom>
          <a:ln w="38100">
            <a:solidFill>
              <a:srgbClr val="4a7ebb"/>
            </a:solidFill>
            <a:round/>
            <a:tailEnd len="med" type="arrow" w="med"/>
          </a:ln>
        </p:spPr>
      </p:cxn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Rectangle 4"/>
          <p:cNvSpPr/>
          <p:nvPr/>
        </p:nvSpPr>
        <p:spPr>
          <a:xfrm rot="16200000">
            <a:off x="-2381760" y="2325600"/>
            <a:ext cx="5714280" cy="1064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algn="ctr">
              <a:lnSpc>
                <a:spcPct val="100000"/>
              </a:lnSpc>
            </a:pPr>
            <a:r>
              <a:rPr b="1" lang="fr-FR" sz="3200" spc="-1" strike="noStrike">
                <a:ln>
                  <a:solidFill>
                    <a:srgbClr val="7c7c7c"/>
                  </a:solidFill>
                </a:ln>
                <a:solidFill>
                  <a:srgbClr val="ffffff"/>
                </a:solidFill>
                <a:latin typeface="Calibri"/>
                <a:ea typeface="DejaVu Sans"/>
              </a:rPr>
              <a:t>Informations à prendre en compte</a:t>
            </a: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  <p:sp>
        <p:nvSpPr>
          <p:cNvPr id="56" name="ZoneTexte 1"/>
          <p:cNvSpPr/>
          <p:nvPr/>
        </p:nvSpPr>
        <p:spPr>
          <a:xfrm>
            <a:off x="1192680" y="941040"/>
            <a:ext cx="7804800" cy="3747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t">
            <a:spAutoFit/>
          </a:bodyPr>
          <a:p>
            <a:pPr>
              <a:lnSpc>
                <a:spcPct val="100000"/>
              </a:lnSpc>
            </a:pPr>
            <a:r>
              <a:rPr b="0" lang="fr-FR" sz="2400" spc="-1" strike="noStrike" u="sng">
                <a:solidFill>
                  <a:srgbClr val="000000"/>
                </a:solidFill>
                <a:uFillTx/>
                <a:latin typeface="Calibri"/>
                <a:ea typeface="DejaVu Sans"/>
              </a:rPr>
              <a:t>Date butoir : </a:t>
            </a:r>
            <a:r>
              <a:rPr b="0" lang="fr-FR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10 mai</a:t>
            </a:r>
            <a:endParaRPr b="0" lang="fr-FR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endParaRPr b="0" lang="fr-FR" sz="2400" spc="-1" strike="noStrike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fr-FR" sz="2400" spc="-1" strike="noStrike" u="sng">
                <a:solidFill>
                  <a:srgbClr val="000000"/>
                </a:solidFill>
                <a:uFillTx/>
                <a:latin typeface="Calibri"/>
                <a:ea typeface="DejaVu Sans"/>
              </a:rPr>
              <a:t>Étape :</a:t>
            </a:r>
            <a:endParaRPr b="0" lang="fr-FR" sz="24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b="0" lang="fr-FR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Rédaction du cahier des charges</a:t>
            </a:r>
            <a:endParaRPr b="0" lang="fr-FR" sz="24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b="0" lang="fr-FR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Recherche de solutions pour la partie électronique</a:t>
            </a:r>
            <a:endParaRPr b="0" lang="fr-FR" sz="24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b="0" lang="fr-FR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Prototypage de la partie électronique et programmation</a:t>
            </a:r>
            <a:endParaRPr b="0" lang="fr-FR" sz="24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b="0" lang="fr-FR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Recherche de solution pour la partie mécanique</a:t>
            </a:r>
            <a:endParaRPr b="0" lang="fr-FR" sz="24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b="0" lang="fr-FR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Modélisation de la partie mécanique</a:t>
            </a:r>
            <a:endParaRPr b="0" lang="fr-FR" sz="24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b="0" lang="fr-FR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Prototypage</a:t>
            </a:r>
            <a:endParaRPr b="0" lang="fr-FR" sz="2400" spc="-1" strike="noStrike">
              <a:solidFill>
                <a:srgbClr val="000000"/>
              </a:solidFill>
              <a:latin typeface="Arial"/>
            </a:endParaRPr>
          </a:p>
          <a:p>
            <a:pPr marL="285840" indent="-285840">
              <a:lnSpc>
                <a:spcPct val="100000"/>
              </a:lnSpc>
              <a:buClr>
                <a:srgbClr val="000000"/>
              </a:buClr>
              <a:buFont typeface="StarSymbol"/>
              <a:buChar char="-"/>
            </a:pPr>
            <a:r>
              <a:rPr b="0" lang="fr-FR" sz="2400" spc="-1" strike="noStrike">
                <a:solidFill>
                  <a:srgbClr val="000000"/>
                </a:solidFill>
                <a:latin typeface="Calibri"/>
                <a:ea typeface="DejaVu Sans"/>
              </a:rPr>
              <a:t>Finalisation de la présentation</a:t>
            </a:r>
            <a:endParaRPr b="0" lang="fr-FR" sz="24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Rectangle 4"/>
          <p:cNvSpPr/>
          <p:nvPr/>
        </p:nvSpPr>
        <p:spPr>
          <a:xfrm rot="16200000">
            <a:off x="-2617920" y="2569320"/>
            <a:ext cx="5714280" cy="5770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 anchor="ctr">
            <a:spAutoFit/>
          </a:bodyPr>
          <a:p>
            <a:pPr algn="ctr">
              <a:lnSpc>
                <a:spcPct val="100000"/>
              </a:lnSpc>
            </a:pPr>
            <a:r>
              <a:rPr b="1" lang="fr-FR" sz="3200" spc="-1" strike="noStrike">
                <a:ln>
                  <a:solidFill>
                    <a:srgbClr val="7c7c7c"/>
                  </a:solidFill>
                </a:ln>
                <a:solidFill>
                  <a:srgbClr val="ffffff"/>
                </a:solidFill>
                <a:latin typeface="Calibri"/>
                <a:ea typeface="DejaVu Sans"/>
              </a:rPr>
              <a:t>Démonstration</a:t>
            </a:r>
            <a:endParaRPr b="0" lang="fr-FR" sz="3200" spc="-1" strike="noStrike">
              <a:solidFill>
                <a:srgbClr val="000000"/>
              </a:solidFill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Thème Offic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6350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12700" cap="flat" cmpd="sng" algn="ctr">
          <a:solidFill>
            <a:schemeClr val="phClr"/>
          </a:solidFill>
          <a:prstDash val="solid"/>
          <a:miter/>
        </a:ln>
        <a:ln w="1905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6970</TotalTime>
  <Application>LibreOffice/7.4.6.2$Windows_X86_64 LibreOffice_project/5b1f5509c2decdade7fda905e3e1429a67acd63d</Application>
  <AppVersion>15.0000</AppVersion>
  <Words>206</Words>
  <Paragraphs>34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2019-01-17T13:50:09Z</dcterms:created>
  <dc:creator>guillaume fantoli</dc:creator>
  <dc:description/>
  <dc:language>fr-FR</dc:language>
  <cp:lastModifiedBy/>
  <dcterms:modified xsi:type="dcterms:W3CDTF">2024-11-04T12:45:37Z</dcterms:modified>
  <cp:revision>47</cp:revision>
  <dc:subject/>
  <dc:title>Présentation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Affichage à l'écran (16:10)</vt:lpwstr>
  </property>
  <property fmtid="{D5CDD505-2E9C-101B-9397-08002B2CF9AE}" pid="3" name="Slides">
    <vt:i4>6</vt:i4>
  </property>
</Properties>
</file>