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drawing2.xml" ContentType="application/vnd.ms-office.drawingml.diagramDrawing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diagrams/colors2.xml" ContentType="application/vnd.openxmlformats-officedocument.drawingml.diagramColors+xml"/>
  <Override PartName="/ppt/media/image1.png" ContentType="image/png"/>
  <Override PartName="/ppt/media/image2.png" ContentType="image/pn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notesSlides/_rels/notesSlide4.xml.rels" ContentType="application/vnd.openxmlformats-package.relationships+xml"/>
  <Override PartName="/ppt/presProps.xml" ContentType="application/vnd.openxmlformats-officedocument.presentationml.presProp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</p:sldIdLst>
  <p:sldSz cx="9144000" cy="5715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presProps" Target="presProps.xml"/>
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DFF847-8304-4B5B-A6B6-0A6D21DB8A6C}" type="doc">
      <dgm:prSet loTypeId="urn:microsoft.com/office/officeart/2005/8/layout/list1" loCatId="list" qsTypeId="urn:microsoft.com/office/officeart/2005/8/quickstyle/simple4" qsCatId="simple" csTypeId="urn:microsoft.com/office/officeart/2005/8/colors/accent0_1" csCatId="mainScheme" phldr="1"/>
      <dgm:spPr/>
      <dgm:t>
        <a:bodyPr/>
        <a:lstStyle/>
        <a:p>
          <a:endParaRPr lang="fr-FR"/>
        </a:p>
      </dgm:t>
    </dgm:pt>
    <dgm:pt modelId="{C335C9FC-DF11-4030-B94C-6CEC4DFE4DD1}">
      <dgm:prSet phldrT="[Texte]"/>
      <dgm:spPr/>
      <dgm:t>
        <a:bodyPr/>
        <a:lstStyle/>
        <a:p>
          <a:r>
            <a:rPr lang="fr-FR" dirty="0" smtClean="0"/>
            <a:t>Objectif(s) d’apprentissage</a:t>
          </a:r>
          <a:endParaRPr lang="fr-FR" dirty="0"/>
        </a:p>
      </dgm:t>
    </dgm:pt>
    <dgm:pt modelId="{CBDE4A60-7177-42F9-A1B9-68E43BA3EC57}" type="parTrans" cxnId="{444D9B3C-CF2F-4163-9AED-35DF7CBAA7AF}">
      <dgm:prSet/>
      <dgm:spPr/>
      <dgm:t>
        <a:bodyPr/>
        <a:lstStyle/>
        <a:p>
          <a:endParaRPr lang="fr-FR"/>
        </a:p>
      </dgm:t>
    </dgm:pt>
    <dgm:pt modelId="{52F9A76B-47BA-4393-952A-2E36B949EA59}" type="sibTrans" cxnId="{444D9B3C-CF2F-4163-9AED-35DF7CBAA7AF}">
      <dgm:prSet/>
      <dgm:spPr/>
      <dgm:t>
        <a:bodyPr/>
        <a:lstStyle/>
        <a:p>
          <a:endParaRPr lang="fr-FR"/>
        </a:p>
      </dgm:t>
    </dgm:pt>
    <dgm:pt modelId="{B0FF1C25-4799-4107-BEDC-E618F8FA1E09}">
      <dgm:prSet phldrT="[Texte]"/>
      <dgm:spPr/>
      <dgm:t>
        <a:bodyPr/>
        <a:lstStyle/>
        <a:p>
          <a:r>
            <a:rPr lang="fr-FR" dirty="0" smtClean="0"/>
            <a:t>Déroulement de la séance</a:t>
          </a:r>
          <a:endParaRPr lang="fr-FR" dirty="0"/>
        </a:p>
      </dgm:t>
    </dgm:pt>
    <dgm:pt modelId="{9E3D2861-BCC5-42B0-BF19-5E837A730724}" type="parTrans" cxnId="{2A22DE23-2206-466A-A541-5FC82C8066ED}">
      <dgm:prSet/>
      <dgm:spPr/>
      <dgm:t>
        <a:bodyPr/>
        <a:lstStyle/>
        <a:p>
          <a:endParaRPr lang="fr-FR"/>
        </a:p>
      </dgm:t>
    </dgm:pt>
    <dgm:pt modelId="{247B008E-9CC0-4AE4-B068-FD42EE0B3590}" type="sibTrans" cxnId="{2A22DE23-2206-466A-A541-5FC82C8066ED}">
      <dgm:prSet/>
      <dgm:spPr/>
      <dgm:t>
        <a:bodyPr/>
        <a:lstStyle/>
        <a:p>
          <a:endParaRPr lang="fr-FR"/>
        </a:p>
      </dgm:t>
    </dgm:pt>
    <dgm:pt modelId="{79C39624-F723-4A95-9EDB-6CC3788350E6}">
      <dgm:prSet/>
      <dgm:spPr/>
      <dgm:t>
        <a:bodyPr/>
        <a:lstStyle/>
        <a:p>
          <a:r>
            <a:rPr lang="fr-FR" dirty="0" smtClean="0"/>
            <a:t>À la fin de cette séance, vous saurez si votre projet doit être développé ou si une solution existe déjà</a:t>
          </a:r>
          <a:endParaRPr lang="fr-FR" dirty="0"/>
        </a:p>
      </dgm:t>
    </dgm:pt>
    <dgm:pt modelId="{6E7E2300-FBBC-4415-AE0B-99681999DD6B}" type="parTrans" cxnId="{91A44981-3496-45E7-A582-DF7B4C2C3B63}">
      <dgm:prSet/>
      <dgm:spPr/>
      <dgm:t>
        <a:bodyPr/>
        <a:lstStyle/>
        <a:p>
          <a:endParaRPr lang="fr-FR"/>
        </a:p>
      </dgm:t>
    </dgm:pt>
    <dgm:pt modelId="{9A92B4D4-C23F-48A3-A500-CBC9B0B1993D}" type="sibTrans" cxnId="{91A44981-3496-45E7-A582-DF7B4C2C3B63}">
      <dgm:prSet/>
      <dgm:spPr/>
      <dgm:t>
        <a:bodyPr/>
        <a:lstStyle/>
        <a:p>
          <a:endParaRPr lang="fr-FR"/>
        </a:p>
      </dgm:t>
    </dgm:pt>
    <dgm:pt modelId="{3788BF9E-FD80-4D97-83B5-641EC28FE449}">
      <dgm:prSet/>
      <dgm:spPr/>
      <dgm:t>
        <a:bodyPr/>
        <a:lstStyle/>
        <a:p>
          <a:r>
            <a:rPr lang="fr-FR" dirty="0" smtClean="0"/>
            <a:t>Validation de la problématique</a:t>
          </a:r>
          <a:endParaRPr lang="fr-FR" dirty="0"/>
        </a:p>
      </dgm:t>
    </dgm:pt>
    <dgm:pt modelId="{B28577BF-B14A-417C-8E97-68D2417016D1}" type="parTrans" cxnId="{7D32817B-CE90-4CAE-B58A-334A55ABD832}">
      <dgm:prSet/>
      <dgm:spPr/>
      <dgm:t>
        <a:bodyPr/>
        <a:lstStyle/>
        <a:p>
          <a:endParaRPr lang="fr-FR"/>
        </a:p>
      </dgm:t>
    </dgm:pt>
    <dgm:pt modelId="{83EEE53A-F76D-4BF0-9E4F-C4564F22DCE5}" type="sibTrans" cxnId="{7D32817B-CE90-4CAE-B58A-334A55ABD832}">
      <dgm:prSet/>
      <dgm:spPr/>
      <dgm:t>
        <a:bodyPr/>
        <a:lstStyle/>
        <a:p>
          <a:endParaRPr lang="fr-FR"/>
        </a:p>
      </dgm:t>
    </dgm:pt>
    <dgm:pt modelId="{2588FA84-6BA7-4D75-AFD9-5AD51B9A1E8D}">
      <dgm:prSet/>
      <dgm:spPr/>
      <dgm:t>
        <a:bodyPr/>
        <a:lstStyle/>
        <a:p>
          <a:r>
            <a:rPr lang="fr-FR" dirty="0" smtClean="0"/>
            <a:t>Critères de réussite</a:t>
          </a:r>
          <a:endParaRPr lang="fr-FR" dirty="0"/>
        </a:p>
      </dgm:t>
    </dgm:pt>
    <dgm:pt modelId="{77065112-CB13-490A-B02A-E4BADCA99A1C}" type="parTrans" cxnId="{1A9068CA-908C-4AF5-AC48-1D090A5517F3}">
      <dgm:prSet/>
      <dgm:spPr/>
      <dgm:t>
        <a:bodyPr/>
        <a:lstStyle/>
        <a:p>
          <a:endParaRPr lang="fr-FR"/>
        </a:p>
      </dgm:t>
    </dgm:pt>
    <dgm:pt modelId="{17515C5F-19D9-4C59-8992-6048EA097F1D}" type="sibTrans" cxnId="{1A9068CA-908C-4AF5-AC48-1D090A5517F3}">
      <dgm:prSet/>
      <dgm:spPr/>
      <dgm:t>
        <a:bodyPr/>
        <a:lstStyle/>
        <a:p>
          <a:endParaRPr lang="fr-FR"/>
        </a:p>
      </dgm:t>
    </dgm:pt>
    <dgm:pt modelId="{85AB90BB-142F-4511-BEBF-CD3B7A31C1F5}">
      <dgm:prSet/>
      <dgm:spPr/>
      <dgm:t>
        <a:bodyPr/>
        <a:lstStyle/>
        <a:p>
          <a:r>
            <a:rPr lang="fr-FR" dirty="0" smtClean="0"/>
            <a:t>La vérification d’antériorité est correctement exécutée</a:t>
          </a:r>
          <a:endParaRPr lang="fr-FR" dirty="0"/>
        </a:p>
      </dgm:t>
    </dgm:pt>
    <dgm:pt modelId="{29F4C548-BD08-4217-86C3-BB022FDA60DB}" type="parTrans" cxnId="{CF2B1D87-C5E8-4AE4-B13F-DAA8335F0905}">
      <dgm:prSet/>
      <dgm:spPr/>
      <dgm:t>
        <a:bodyPr/>
        <a:lstStyle/>
        <a:p>
          <a:endParaRPr lang="fr-FR"/>
        </a:p>
      </dgm:t>
    </dgm:pt>
    <dgm:pt modelId="{0C4B07EB-846E-4709-864B-D72BFD89CA2D}" type="sibTrans" cxnId="{CF2B1D87-C5E8-4AE4-B13F-DAA8335F0905}">
      <dgm:prSet/>
      <dgm:spPr/>
      <dgm:t>
        <a:bodyPr/>
        <a:lstStyle/>
        <a:p>
          <a:endParaRPr lang="fr-FR"/>
        </a:p>
      </dgm:t>
    </dgm:pt>
    <dgm:pt modelId="{87171376-3EF2-435F-A747-E24834CA2577}">
      <dgm:prSet/>
      <dgm:spPr/>
      <dgm:t>
        <a:bodyPr/>
        <a:lstStyle/>
        <a:p>
          <a:r>
            <a:rPr lang="fr-FR" dirty="0" smtClean="0"/>
            <a:t>Lancement</a:t>
          </a:r>
          <a:endParaRPr lang="fr-FR" dirty="0"/>
        </a:p>
      </dgm:t>
    </dgm:pt>
    <dgm:pt modelId="{5D806704-5A32-4240-A4E0-401F860565B3}" type="parTrans" cxnId="{8DA64B00-D040-4EC5-8352-621E1A0185AB}">
      <dgm:prSet/>
      <dgm:spPr/>
      <dgm:t>
        <a:bodyPr/>
        <a:lstStyle/>
        <a:p>
          <a:endParaRPr lang="fr-FR"/>
        </a:p>
      </dgm:t>
    </dgm:pt>
    <dgm:pt modelId="{8E143D3B-7E59-4D4B-BCAC-782862ECD529}" type="sibTrans" cxnId="{8DA64B00-D040-4EC5-8352-621E1A0185AB}">
      <dgm:prSet/>
      <dgm:spPr/>
      <dgm:t>
        <a:bodyPr/>
        <a:lstStyle/>
        <a:p>
          <a:endParaRPr lang="fr-FR"/>
        </a:p>
      </dgm:t>
    </dgm:pt>
    <dgm:pt modelId="{E8DE14D9-6706-45D7-84D4-8AF949F95298}">
      <dgm:prSet/>
      <dgm:spPr/>
      <dgm:t>
        <a:bodyPr/>
        <a:lstStyle/>
        <a:p>
          <a:r>
            <a:rPr lang="fr-FR" dirty="0" smtClean="0"/>
            <a:t>Recherche d’antériorité</a:t>
          </a:r>
          <a:endParaRPr lang="fr-FR" dirty="0"/>
        </a:p>
      </dgm:t>
    </dgm:pt>
    <dgm:pt modelId="{17032434-A1EB-4FD4-AE52-DC9368A14C9C}" type="parTrans" cxnId="{DC2460CE-E181-4CBA-9349-85CB4F39C4DE}">
      <dgm:prSet/>
      <dgm:spPr/>
      <dgm:t>
        <a:bodyPr/>
        <a:lstStyle/>
        <a:p>
          <a:endParaRPr lang="fr-FR"/>
        </a:p>
      </dgm:t>
    </dgm:pt>
    <dgm:pt modelId="{4EB164D8-65BA-45B3-B2D8-D6FC97E9CAB8}" type="sibTrans" cxnId="{DC2460CE-E181-4CBA-9349-85CB4F39C4DE}">
      <dgm:prSet/>
      <dgm:spPr/>
      <dgm:t>
        <a:bodyPr/>
        <a:lstStyle/>
        <a:p>
          <a:endParaRPr lang="fr-FR"/>
        </a:p>
      </dgm:t>
    </dgm:pt>
    <dgm:pt modelId="{5DC17A8B-9250-4F2C-925B-525A1CE18197}">
      <dgm:prSet/>
      <dgm:spPr/>
      <dgm:t>
        <a:bodyPr/>
        <a:lstStyle/>
        <a:p>
          <a:r>
            <a:rPr lang="fr-FR" smtClean="0"/>
            <a:t>Résultat(s) attendu(s)</a:t>
          </a:r>
          <a:endParaRPr lang="fr-FR" b="0" dirty="0"/>
        </a:p>
      </dgm:t>
    </dgm:pt>
    <dgm:pt modelId="{F62783DB-F12B-48AE-ABF9-36C4003B4791}" type="parTrans" cxnId="{FD2186E1-04B9-473D-B2BC-0732C3A44ED2}">
      <dgm:prSet/>
      <dgm:spPr/>
      <dgm:t>
        <a:bodyPr/>
        <a:lstStyle/>
        <a:p>
          <a:endParaRPr lang="fr-FR"/>
        </a:p>
      </dgm:t>
    </dgm:pt>
    <dgm:pt modelId="{56D5AE0A-9808-4F36-A81E-31C8156569BE}" type="sibTrans" cxnId="{FD2186E1-04B9-473D-B2BC-0732C3A44ED2}">
      <dgm:prSet/>
      <dgm:spPr/>
      <dgm:t>
        <a:bodyPr/>
        <a:lstStyle/>
        <a:p>
          <a:endParaRPr lang="fr-FR"/>
        </a:p>
      </dgm:t>
    </dgm:pt>
    <dgm:pt modelId="{432E85B3-ACB6-4AB0-A882-A9C66EF23257}">
      <dgm:prSet/>
      <dgm:spPr/>
      <dgm:t>
        <a:bodyPr/>
        <a:lstStyle/>
        <a:p>
          <a:r>
            <a:rPr lang="fr-FR" dirty="0" smtClean="0"/>
            <a:t>Si une solution existe, le groupe choisit une autre problématique</a:t>
          </a:r>
          <a:endParaRPr lang="fr-FR" dirty="0"/>
        </a:p>
      </dgm:t>
    </dgm:pt>
    <dgm:pt modelId="{A2C24E8D-BB61-465F-A27D-D2E8E71E8F28}" type="parTrans" cxnId="{72116AC6-02FD-45D5-AE6D-F99CB02B6B77}">
      <dgm:prSet/>
      <dgm:spPr/>
      <dgm:t>
        <a:bodyPr/>
        <a:lstStyle/>
        <a:p>
          <a:endParaRPr lang="fr-FR"/>
        </a:p>
      </dgm:t>
    </dgm:pt>
    <dgm:pt modelId="{20CDECC6-D53C-4AC7-9A7D-058BC2580C27}" type="sibTrans" cxnId="{72116AC6-02FD-45D5-AE6D-F99CB02B6B77}">
      <dgm:prSet/>
      <dgm:spPr/>
      <dgm:t>
        <a:bodyPr/>
        <a:lstStyle/>
        <a:p>
          <a:endParaRPr lang="fr-FR"/>
        </a:p>
      </dgm:t>
    </dgm:pt>
    <dgm:pt modelId="{2491323A-E2B7-4F8C-BED5-87A0CCDB0EAE}">
      <dgm:prSet/>
      <dgm:spPr/>
      <dgm:t>
        <a:bodyPr/>
        <a:lstStyle/>
        <a:p>
          <a:r>
            <a:rPr lang="fr-FR" b="0" dirty="0" smtClean="0"/>
            <a:t>Comparer et commenter les évolutions des objets en articulant différents points de vue : fonctionnel, structurel, environnemental, technique, scientifique, social, historique, économique</a:t>
          </a:r>
          <a:endParaRPr lang="fr-FR" b="0" dirty="0"/>
        </a:p>
      </dgm:t>
    </dgm:pt>
    <dgm:pt modelId="{FA7B33F3-B475-4629-B37D-ED49490191AB}" type="parTrans" cxnId="{5EA17B78-5B59-4299-8246-47F94DA17F6A}">
      <dgm:prSet/>
      <dgm:spPr/>
      <dgm:t>
        <a:bodyPr/>
        <a:lstStyle/>
        <a:p>
          <a:endParaRPr lang="fr-FR"/>
        </a:p>
      </dgm:t>
    </dgm:pt>
    <dgm:pt modelId="{56DD8B77-E056-4C0C-9DA3-6330E042A6FE}" type="sibTrans" cxnId="{5EA17B78-5B59-4299-8246-47F94DA17F6A}">
      <dgm:prSet/>
      <dgm:spPr/>
      <dgm:t>
        <a:bodyPr/>
        <a:lstStyle/>
        <a:p>
          <a:endParaRPr lang="fr-FR"/>
        </a:p>
      </dgm:t>
    </dgm:pt>
    <dgm:pt modelId="{2FB9FFAC-AE5B-4029-BBC7-1FA60AB9E94C}" type="pres">
      <dgm:prSet presAssocID="{BBDFF847-8304-4B5B-A6B6-0A6D21DB8A6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36673B9-412A-4137-A2C1-A513B31E6DF3}" type="pres">
      <dgm:prSet presAssocID="{C335C9FC-DF11-4030-B94C-6CEC4DFE4DD1}" presName="parentLin" presStyleCnt="0"/>
      <dgm:spPr/>
      <dgm:t>
        <a:bodyPr/>
        <a:lstStyle/>
        <a:p>
          <a:endParaRPr lang="fr-FR"/>
        </a:p>
      </dgm:t>
    </dgm:pt>
    <dgm:pt modelId="{1D06DC1F-7105-4129-9EFB-910B5DB2ED7C}" type="pres">
      <dgm:prSet presAssocID="{C335C9FC-DF11-4030-B94C-6CEC4DFE4DD1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1A21BF25-8AE7-4F32-BF97-7D1CECF13682}" type="pres">
      <dgm:prSet presAssocID="{C335C9FC-DF11-4030-B94C-6CEC4DFE4DD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E218E9A-BE90-4E23-9147-BEB7BEFC26E0}" type="pres">
      <dgm:prSet presAssocID="{C335C9FC-DF11-4030-B94C-6CEC4DFE4DD1}" presName="negativeSpace" presStyleCnt="0"/>
      <dgm:spPr/>
      <dgm:t>
        <a:bodyPr/>
        <a:lstStyle/>
        <a:p>
          <a:endParaRPr lang="fr-FR"/>
        </a:p>
      </dgm:t>
    </dgm:pt>
    <dgm:pt modelId="{1957C9F3-766B-4C49-8A9F-B211ED55B99C}" type="pres">
      <dgm:prSet presAssocID="{C335C9FC-DF11-4030-B94C-6CEC4DFE4DD1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DB9C955-467A-4F29-A69D-EE88A9A602E9}" type="pres">
      <dgm:prSet presAssocID="{52F9A76B-47BA-4393-952A-2E36B949EA59}" presName="spaceBetweenRectangles" presStyleCnt="0"/>
      <dgm:spPr/>
      <dgm:t>
        <a:bodyPr/>
        <a:lstStyle/>
        <a:p>
          <a:endParaRPr lang="fr-FR"/>
        </a:p>
      </dgm:t>
    </dgm:pt>
    <dgm:pt modelId="{68193782-74B8-4113-8557-783A41C4DF02}" type="pres">
      <dgm:prSet presAssocID="{5DC17A8B-9250-4F2C-925B-525A1CE18197}" presName="parentLin" presStyleCnt="0"/>
      <dgm:spPr/>
    </dgm:pt>
    <dgm:pt modelId="{1458C01F-0F61-4983-83F2-1E6FE0D87146}" type="pres">
      <dgm:prSet presAssocID="{5DC17A8B-9250-4F2C-925B-525A1CE18197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85E8C2A2-A9F6-4DF2-98BB-F29C4E7B35FC}" type="pres">
      <dgm:prSet presAssocID="{5DC17A8B-9250-4F2C-925B-525A1CE18197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57B9AC6-E674-4DE2-84D9-0AF812F84B44}" type="pres">
      <dgm:prSet presAssocID="{5DC17A8B-9250-4F2C-925B-525A1CE18197}" presName="negativeSpace" presStyleCnt="0"/>
      <dgm:spPr/>
    </dgm:pt>
    <dgm:pt modelId="{B8FE83EF-7D69-423B-8938-86B42A26BACB}" type="pres">
      <dgm:prSet presAssocID="{5DC17A8B-9250-4F2C-925B-525A1CE18197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A40AC69-79DB-416A-8BB7-EC9F347710D4}" type="pres">
      <dgm:prSet presAssocID="{56D5AE0A-9808-4F36-A81E-31C8156569BE}" presName="spaceBetweenRectangles" presStyleCnt="0"/>
      <dgm:spPr/>
    </dgm:pt>
    <dgm:pt modelId="{20FD5643-12EC-41FE-8DC7-D446A316D511}" type="pres">
      <dgm:prSet presAssocID="{2588FA84-6BA7-4D75-AFD9-5AD51B9A1E8D}" presName="parentLin" presStyleCnt="0"/>
      <dgm:spPr/>
    </dgm:pt>
    <dgm:pt modelId="{4BA76063-E8A3-4298-B622-B5AD47DA8598}" type="pres">
      <dgm:prSet presAssocID="{2588FA84-6BA7-4D75-AFD9-5AD51B9A1E8D}" presName="parentLeftMargin" presStyleLbl="node1" presStyleIdx="1" presStyleCnt="4"/>
      <dgm:spPr/>
      <dgm:t>
        <a:bodyPr/>
        <a:lstStyle/>
        <a:p>
          <a:endParaRPr lang="fr-FR"/>
        </a:p>
      </dgm:t>
    </dgm:pt>
    <dgm:pt modelId="{469C9BF6-9DC7-4936-9C56-78B60BD2E853}" type="pres">
      <dgm:prSet presAssocID="{2588FA84-6BA7-4D75-AFD9-5AD51B9A1E8D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72D30F4-2A71-4F93-8037-CCDD175DF79E}" type="pres">
      <dgm:prSet presAssocID="{2588FA84-6BA7-4D75-AFD9-5AD51B9A1E8D}" presName="negativeSpace" presStyleCnt="0"/>
      <dgm:spPr/>
    </dgm:pt>
    <dgm:pt modelId="{F16F8932-85FA-46EE-BF48-37E667CF059C}" type="pres">
      <dgm:prSet presAssocID="{2588FA84-6BA7-4D75-AFD9-5AD51B9A1E8D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F6B1F5A-8223-48D9-9A82-E28CC6C82EF6}" type="pres">
      <dgm:prSet presAssocID="{17515C5F-19D9-4C59-8992-6048EA097F1D}" presName="spaceBetweenRectangles" presStyleCnt="0"/>
      <dgm:spPr/>
    </dgm:pt>
    <dgm:pt modelId="{36F3B2CE-2721-453F-89F3-1B3AE1EF0CC8}" type="pres">
      <dgm:prSet presAssocID="{B0FF1C25-4799-4107-BEDC-E618F8FA1E09}" presName="parentLin" presStyleCnt="0"/>
      <dgm:spPr/>
      <dgm:t>
        <a:bodyPr/>
        <a:lstStyle/>
        <a:p>
          <a:endParaRPr lang="fr-FR"/>
        </a:p>
      </dgm:t>
    </dgm:pt>
    <dgm:pt modelId="{46F9F021-25C7-424B-85F4-AA69DCB7D067}" type="pres">
      <dgm:prSet presAssocID="{B0FF1C25-4799-4107-BEDC-E618F8FA1E09}" presName="parentLeftMargin" presStyleLbl="node1" presStyleIdx="2" presStyleCnt="4"/>
      <dgm:spPr/>
      <dgm:t>
        <a:bodyPr/>
        <a:lstStyle/>
        <a:p>
          <a:endParaRPr lang="fr-FR"/>
        </a:p>
      </dgm:t>
    </dgm:pt>
    <dgm:pt modelId="{48088667-AB80-4672-B0F6-A9A97D99CAE0}" type="pres">
      <dgm:prSet presAssocID="{B0FF1C25-4799-4107-BEDC-E618F8FA1E09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363FB85-8E83-41D6-8866-0963A048A79D}" type="pres">
      <dgm:prSet presAssocID="{B0FF1C25-4799-4107-BEDC-E618F8FA1E09}" presName="negativeSpace" presStyleCnt="0"/>
      <dgm:spPr/>
      <dgm:t>
        <a:bodyPr/>
        <a:lstStyle/>
        <a:p>
          <a:endParaRPr lang="fr-FR"/>
        </a:p>
      </dgm:t>
    </dgm:pt>
    <dgm:pt modelId="{EE3030F2-DEF7-47CD-9B64-C42CFE4272DC}" type="pres">
      <dgm:prSet presAssocID="{B0FF1C25-4799-4107-BEDC-E618F8FA1E09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03A399C-6A94-4570-80D7-8EFB9F1FCD7B}" type="presOf" srcId="{432E85B3-ACB6-4AB0-A882-A9C66EF23257}" destId="{F16F8932-85FA-46EE-BF48-37E667CF059C}" srcOrd="0" destOrd="1" presId="urn:microsoft.com/office/officeart/2005/8/layout/list1"/>
    <dgm:cxn modelId="{C7151268-FD41-4936-9C44-D99F7EC05A63}" type="presOf" srcId="{2588FA84-6BA7-4D75-AFD9-5AD51B9A1E8D}" destId="{469C9BF6-9DC7-4936-9C56-78B60BD2E853}" srcOrd="1" destOrd="0" presId="urn:microsoft.com/office/officeart/2005/8/layout/list1"/>
    <dgm:cxn modelId="{8DA64B00-D040-4EC5-8352-621E1A0185AB}" srcId="{B0FF1C25-4799-4107-BEDC-E618F8FA1E09}" destId="{87171376-3EF2-435F-A747-E24834CA2577}" srcOrd="0" destOrd="0" parTransId="{5D806704-5A32-4240-A4E0-401F860565B3}" sibTransId="{8E143D3B-7E59-4D4B-BCAC-782862ECD529}"/>
    <dgm:cxn modelId="{91A44981-3496-45E7-A582-DF7B4C2C3B63}" srcId="{5DC17A8B-9250-4F2C-925B-525A1CE18197}" destId="{79C39624-F723-4A95-9EDB-6CC3788350E6}" srcOrd="0" destOrd="0" parTransId="{6E7E2300-FBBC-4415-AE0B-99681999DD6B}" sibTransId="{9A92B4D4-C23F-48A3-A500-CBC9B0B1993D}"/>
    <dgm:cxn modelId="{54024D9F-C8F3-43D1-8E61-728206990187}" type="presOf" srcId="{85AB90BB-142F-4511-BEBF-CD3B7A31C1F5}" destId="{F16F8932-85FA-46EE-BF48-37E667CF059C}" srcOrd="0" destOrd="0" presId="urn:microsoft.com/office/officeart/2005/8/layout/list1"/>
    <dgm:cxn modelId="{2A22DE23-2206-466A-A541-5FC82C8066ED}" srcId="{BBDFF847-8304-4B5B-A6B6-0A6D21DB8A6C}" destId="{B0FF1C25-4799-4107-BEDC-E618F8FA1E09}" srcOrd="3" destOrd="0" parTransId="{9E3D2861-BCC5-42B0-BF19-5E837A730724}" sibTransId="{247B008E-9CC0-4AE4-B068-FD42EE0B3590}"/>
    <dgm:cxn modelId="{5EA17B78-5B59-4299-8246-47F94DA17F6A}" srcId="{C335C9FC-DF11-4030-B94C-6CEC4DFE4DD1}" destId="{2491323A-E2B7-4F8C-BED5-87A0CCDB0EAE}" srcOrd="0" destOrd="0" parTransId="{FA7B33F3-B475-4629-B37D-ED49490191AB}" sibTransId="{56DD8B77-E056-4C0C-9DA3-6330E042A6FE}"/>
    <dgm:cxn modelId="{1A9068CA-908C-4AF5-AC48-1D090A5517F3}" srcId="{BBDFF847-8304-4B5B-A6B6-0A6D21DB8A6C}" destId="{2588FA84-6BA7-4D75-AFD9-5AD51B9A1E8D}" srcOrd="2" destOrd="0" parTransId="{77065112-CB13-490A-B02A-E4BADCA99A1C}" sibTransId="{17515C5F-19D9-4C59-8992-6048EA097F1D}"/>
    <dgm:cxn modelId="{FBE89FDA-8BA6-4F08-9B8C-E7F065137CD4}" type="presOf" srcId="{3788BF9E-FD80-4D97-83B5-641EC28FE449}" destId="{EE3030F2-DEF7-47CD-9B64-C42CFE4272DC}" srcOrd="0" destOrd="2" presId="urn:microsoft.com/office/officeart/2005/8/layout/list1"/>
    <dgm:cxn modelId="{EB883E90-6EBF-4D3B-839E-C5D18C10E75E}" type="presOf" srcId="{E8DE14D9-6706-45D7-84D4-8AF949F95298}" destId="{EE3030F2-DEF7-47CD-9B64-C42CFE4272DC}" srcOrd="0" destOrd="1" presId="urn:microsoft.com/office/officeart/2005/8/layout/list1"/>
    <dgm:cxn modelId="{AF7EDFB7-0EC5-45A0-A725-EAEA56D26181}" type="presOf" srcId="{5DC17A8B-9250-4F2C-925B-525A1CE18197}" destId="{1458C01F-0F61-4983-83F2-1E6FE0D87146}" srcOrd="0" destOrd="0" presId="urn:microsoft.com/office/officeart/2005/8/layout/list1"/>
    <dgm:cxn modelId="{F2A0B793-617D-4A04-B729-4D7DFD38025C}" type="presOf" srcId="{2588FA84-6BA7-4D75-AFD9-5AD51B9A1E8D}" destId="{4BA76063-E8A3-4298-B622-B5AD47DA8598}" srcOrd="0" destOrd="0" presId="urn:microsoft.com/office/officeart/2005/8/layout/list1"/>
    <dgm:cxn modelId="{7D32817B-CE90-4CAE-B58A-334A55ABD832}" srcId="{B0FF1C25-4799-4107-BEDC-E618F8FA1E09}" destId="{3788BF9E-FD80-4D97-83B5-641EC28FE449}" srcOrd="2" destOrd="0" parTransId="{B28577BF-B14A-417C-8E97-68D2417016D1}" sibTransId="{83EEE53A-F76D-4BF0-9E4F-C4564F22DCE5}"/>
    <dgm:cxn modelId="{DC2460CE-E181-4CBA-9349-85CB4F39C4DE}" srcId="{B0FF1C25-4799-4107-BEDC-E618F8FA1E09}" destId="{E8DE14D9-6706-45D7-84D4-8AF949F95298}" srcOrd="1" destOrd="0" parTransId="{17032434-A1EB-4FD4-AE52-DC9368A14C9C}" sibTransId="{4EB164D8-65BA-45B3-B2D8-D6FC97E9CAB8}"/>
    <dgm:cxn modelId="{72116AC6-02FD-45D5-AE6D-F99CB02B6B77}" srcId="{2588FA84-6BA7-4D75-AFD9-5AD51B9A1E8D}" destId="{432E85B3-ACB6-4AB0-A882-A9C66EF23257}" srcOrd="1" destOrd="0" parTransId="{A2C24E8D-BB61-465F-A27D-D2E8E71E8F28}" sibTransId="{20CDECC6-D53C-4AC7-9A7D-058BC2580C27}"/>
    <dgm:cxn modelId="{CF2B1D87-C5E8-4AE4-B13F-DAA8335F0905}" srcId="{2588FA84-6BA7-4D75-AFD9-5AD51B9A1E8D}" destId="{85AB90BB-142F-4511-BEBF-CD3B7A31C1F5}" srcOrd="0" destOrd="0" parTransId="{29F4C548-BD08-4217-86C3-BB022FDA60DB}" sibTransId="{0C4B07EB-846E-4709-864B-D72BFD89CA2D}"/>
    <dgm:cxn modelId="{06F7D903-5F60-4F27-9BD2-AE1B3082652B}" type="presOf" srcId="{C335C9FC-DF11-4030-B94C-6CEC4DFE4DD1}" destId="{1A21BF25-8AE7-4F32-BF97-7D1CECF13682}" srcOrd="1" destOrd="0" presId="urn:microsoft.com/office/officeart/2005/8/layout/list1"/>
    <dgm:cxn modelId="{73B81125-24E4-45B9-811C-F905F51E889F}" type="presOf" srcId="{5DC17A8B-9250-4F2C-925B-525A1CE18197}" destId="{85E8C2A2-A9F6-4DF2-98BB-F29C4E7B35FC}" srcOrd="1" destOrd="0" presId="urn:microsoft.com/office/officeart/2005/8/layout/list1"/>
    <dgm:cxn modelId="{659797A7-F864-48E5-BC76-CC51C744B753}" type="presOf" srcId="{2491323A-E2B7-4F8C-BED5-87A0CCDB0EAE}" destId="{1957C9F3-766B-4C49-8A9F-B211ED55B99C}" srcOrd="0" destOrd="0" presId="urn:microsoft.com/office/officeart/2005/8/layout/list1"/>
    <dgm:cxn modelId="{FD2186E1-04B9-473D-B2BC-0732C3A44ED2}" srcId="{BBDFF847-8304-4B5B-A6B6-0A6D21DB8A6C}" destId="{5DC17A8B-9250-4F2C-925B-525A1CE18197}" srcOrd="1" destOrd="0" parTransId="{F62783DB-F12B-48AE-ABF9-36C4003B4791}" sibTransId="{56D5AE0A-9808-4F36-A81E-31C8156569BE}"/>
    <dgm:cxn modelId="{4DE3FA47-B78C-4D8E-B4F7-B19FFD2C7431}" type="presOf" srcId="{C335C9FC-DF11-4030-B94C-6CEC4DFE4DD1}" destId="{1D06DC1F-7105-4129-9EFB-910B5DB2ED7C}" srcOrd="0" destOrd="0" presId="urn:microsoft.com/office/officeart/2005/8/layout/list1"/>
    <dgm:cxn modelId="{444D9B3C-CF2F-4163-9AED-35DF7CBAA7AF}" srcId="{BBDFF847-8304-4B5B-A6B6-0A6D21DB8A6C}" destId="{C335C9FC-DF11-4030-B94C-6CEC4DFE4DD1}" srcOrd="0" destOrd="0" parTransId="{CBDE4A60-7177-42F9-A1B9-68E43BA3EC57}" sibTransId="{52F9A76B-47BA-4393-952A-2E36B949EA59}"/>
    <dgm:cxn modelId="{7E1423A6-76F2-4FB6-BD79-B69A11BC3401}" type="presOf" srcId="{B0FF1C25-4799-4107-BEDC-E618F8FA1E09}" destId="{46F9F021-25C7-424B-85F4-AA69DCB7D067}" srcOrd="0" destOrd="0" presId="urn:microsoft.com/office/officeart/2005/8/layout/list1"/>
    <dgm:cxn modelId="{94799B8D-D313-4E80-BA97-3E10527C3525}" type="presOf" srcId="{B0FF1C25-4799-4107-BEDC-E618F8FA1E09}" destId="{48088667-AB80-4672-B0F6-A9A97D99CAE0}" srcOrd="1" destOrd="0" presId="urn:microsoft.com/office/officeart/2005/8/layout/list1"/>
    <dgm:cxn modelId="{461C1298-3FBC-42B6-9A65-B109E5B9A2E2}" type="presOf" srcId="{87171376-3EF2-435F-A747-E24834CA2577}" destId="{EE3030F2-DEF7-47CD-9B64-C42CFE4272DC}" srcOrd="0" destOrd="0" presId="urn:microsoft.com/office/officeart/2005/8/layout/list1"/>
    <dgm:cxn modelId="{10C89978-C415-42B4-A7F5-D524A571DC36}" type="presOf" srcId="{79C39624-F723-4A95-9EDB-6CC3788350E6}" destId="{B8FE83EF-7D69-423B-8938-86B42A26BACB}" srcOrd="0" destOrd="0" presId="urn:microsoft.com/office/officeart/2005/8/layout/list1"/>
    <dgm:cxn modelId="{B8AE1676-7A7F-4AC3-A772-9B372ACBFA64}" type="presOf" srcId="{BBDFF847-8304-4B5B-A6B6-0A6D21DB8A6C}" destId="{2FB9FFAC-AE5B-4029-BBC7-1FA60AB9E94C}" srcOrd="0" destOrd="0" presId="urn:microsoft.com/office/officeart/2005/8/layout/list1"/>
    <dgm:cxn modelId="{20AF854B-2326-413B-95E4-93DF3AEFEBDD}" type="presParOf" srcId="{2FB9FFAC-AE5B-4029-BBC7-1FA60AB9E94C}" destId="{136673B9-412A-4137-A2C1-A513B31E6DF3}" srcOrd="0" destOrd="0" presId="urn:microsoft.com/office/officeart/2005/8/layout/list1"/>
    <dgm:cxn modelId="{94957D01-588B-46AC-83BC-96CD392EF826}" type="presParOf" srcId="{136673B9-412A-4137-A2C1-A513B31E6DF3}" destId="{1D06DC1F-7105-4129-9EFB-910B5DB2ED7C}" srcOrd="0" destOrd="0" presId="urn:microsoft.com/office/officeart/2005/8/layout/list1"/>
    <dgm:cxn modelId="{6205B080-F31C-4A28-8D0D-A9855D532E45}" type="presParOf" srcId="{136673B9-412A-4137-A2C1-A513B31E6DF3}" destId="{1A21BF25-8AE7-4F32-BF97-7D1CECF13682}" srcOrd="1" destOrd="0" presId="urn:microsoft.com/office/officeart/2005/8/layout/list1"/>
    <dgm:cxn modelId="{96D65FA0-12A7-4488-999C-EA740E7E54A9}" type="presParOf" srcId="{2FB9FFAC-AE5B-4029-BBC7-1FA60AB9E94C}" destId="{DE218E9A-BE90-4E23-9147-BEB7BEFC26E0}" srcOrd="1" destOrd="0" presId="urn:microsoft.com/office/officeart/2005/8/layout/list1"/>
    <dgm:cxn modelId="{C9602A75-C4E9-4A5D-82F9-60D3E6748EA1}" type="presParOf" srcId="{2FB9FFAC-AE5B-4029-BBC7-1FA60AB9E94C}" destId="{1957C9F3-766B-4C49-8A9F-B211ED55B99C}" srcOrd="2" destOrd="0" presId="urn:microsoft.com/office/officeart/2005/8/layout/list1"/>
    <dgm:cxn modelId="{BFFB0C1F-DD8B-4668-8137-C274F56DC18B}" type="presParOf" srcId="{2FB9FFAC-AE5B-4029-BBC7-1FA60AB9E94C}" destId="{2DB9C955-467A-4F29-A69D-EE88A9A602E9}" srcOrd="3" destOrd="0" presId="urn:microsoft.com/office/officeart/2005/8/layout/list1"/>
    <dgm:cxn modelId="{AF525C9B-DAAC-422A-96A1-10241A6AA0E1}" type="presParOf" srcId="{2FB9FFAC-AE5B-4029-BBC7-1FA60AB9E94C}" destId="{68193782-74B8-4113-8557-783A41C4DF02}" srcOrd="4" destOrd="0" presId="urn:microsoft.com/office/officeart/2005/8/layout/list1"/>
    <dgm:cxn modelId="{376741C1-C75A-413A-9D7A-FD4D91E6A19B}" type="presParOf" srcId="{68193782-74B8-4113-8557-783A41C4DF02}" destId="{1458C01F-0F61-4983-83F2-1E6FE0D87146}" srcOrd="0" destOrd="0" presId="urn:microsoft.com/office/officeart/2005/8/layout/list1"/>
    <dgm:cxn modelId="{FE823093-69DE-4775-BC0B-134D23E96A38}" type="presParOf" srcId="{68193782-74B8-4113-8557-783A41C4DF02}" destId="{85E8C2A2-A9F6-4DF2-98BB-F29C4E7B35FC}" srcOrd="1" destOrd="0" presId="urn:microsoft.com/office/officeart/2005/8/layout/list1"/>
    <dgm:cxn modelId="{F699A755-E42E-420A-8524-62112DAA7E94}" type="presParOf" srcId="{2FB9FFAC-AE5B-4029-BBC7-1FA60AB9E94C}" destId="{A57B9AC6-E674-4DE2-84D9-0AF812F84B44}" srcOrd="5" destOrd="0" presId="urn:microsoft.com/office/officeart/2005/8/layout/list1"/>
    <dgm:cxn modelId="{9BADAF41-E06D-4FB0-B4B3-9150840E6610}" type="presParOf" srcId="{2FB9FFAC-AE5B-4029-BBC7-1FA60AB9E94C}" destId="{B8FE83EF-7D69-423B-8938-86B42A26BACB}" srcOrd="6" destOrd="0" presId="urn:microsoft.com/office/officeart/2005/8/layout/list1"/>
    <dgm:cxn modelId="{CFCFBC34-4067-46AC-8882-967EA0BEF779}" type="presParOf" srcId="{2FB9FFAC-AE5B-4029-BBC7-1FA60AB9E94C}" destId="{9A40AC69-79DB-416A-8BB7-EC9F347710D4}" srcOrd="7" destOrd="0" presId="urn:microsoft.com/office/officeart/2005/8/layout/list1"/>
    <dgm:cxn modelId="{CF5EDEA3-7660-436F-9313-98202B3EDCCA}" type="presParOf" srcId="{2FB9FFAC-AE5B-4029-BBC7-1FA60AB9E94C}" destId="{20FD5643-12EC-41FE-8DC7-D446A316D511}" srcOrd="8" destOrd="0" presId="urn:microsoft.com/office/officeart/2005/8/layout/list1"/>
    <dgm:cxn modelId="{F71938A5-A3A0-4DA7-B863-3B8869C65720}" type="presParOf" srcId="{20FD5643-12EC-41FE-8DC7-D446A316D511}" destId="{4BA76063-E8A3-4298-B622-B5AD47DA8598}" srcOrd="0" destOrd="0" presId="urn:microsoft.com/office/officeart/2005/8/layout/list1"/>
    <dgm:cxn modelId="{76F4F0C6-6120-4E27-9AAC-94D9903CE72B}" type="presParOf" srcId="{20FD5643-12EC-41FE-8DC7-D446A316D511}" destId="{469C9BF6-9DC7-4936-9C56-78B60BD2E853}" srcOrd="1" destOrd="0" presId="urn:microsoft.com/office/officeart/2005/8/layout/list1"/>
    <dgm:cxn modelId="{9EB77095-AE75-47BA-943B-CA7E2B817C72}" type="presParOf" srcId="{2FB9FFAC-AE5B-4029-BBC7-1FA60AB9E94C}" destId="{E72D30F4-2A71-4F93-8037-CCDD175DF79E}" srcOrd="9" destOrd="0" presId="urn:microsoft.com/office/officeart/2005/8/layout/list1"/>
    <dgm:cxn modelId="{CFBB5475-51DC-43BD-9132-6E2C62AE0C95}" type="presParOf" srcId="{2FB9FFAC-AE5B-4029-BBC7-1FA60AB9E94C}" destId="{F16F8932-85FA-46EE-BF48-37E667CF059C}" srcOrd="10" destOrd="0" presId="urn:microsoft.com/office/officeart/2005/8/layout/list1"/>
    <dgm:cxn modelId="{CACB2367-7AB0-4299-AED9-287563B2BA48}" type="presParOf" srcId="{2FB9FFAC-AE5B-4029-BBC7-1FA60AB9E94C}" destId="{3F6B1F5A-8223-48D9-9A82-E28CC6C82EF6}" srcOrd="11" destOrd="0" presId="urn:microsoft.com/office/officeart/2005/8/layout/list1"/>
    <dgm:cxn modelId="{708774BD-9DC4-4CBD-AA59-3E1AF9DB45A0}" type="presParOf" srcId="{2FB9FFAC-AE5B-4029-BBC7-1FA60AB9E94C}" destId="{36F3B2CE-2721-453F-89F3-1B3AE1EF0CC8}" srcOrd="12" destOrd="0" presId="urn:microsoft.com/office/officeart/2005/8/layout/list1"/>
    <dgm:cxn modelId="{96C7EC9F-8F0E-4856-AE25-20B200CFE69C}" type="presParOf" srcId="{36F3B2CE-2721-453F-89F3-1B3AE1EF0CC8}" destId="{46F9F021-25C7-424B-85F4-AA69DCB7D067}" srcOrd="0" destOrd="0" presId="urn:microsoft.com/office/officeart/2005/8/layout/list1"/>
    <dgm:cxn modelId="{79382ED7-C4D3-40E1-BF11-C7B42EF31413}" type="presParOf" srcId="{36F3B2CE-2721-453F-89F3-1B3AE1EF0CC8}" destId="{48088667-AB80-4672-B0F6-A9A97D99CAE0}" srcOrd="1" destOrd="0" presId="urn:microsoft.com/office/officeart/2005/8/layout/list1"/>
    <dgm:cxn modelId="{A0476676-096C-4855-AAE7-7015AE39CCE3}" type="presParOf" srcId="{2FB9FFAC-AE5B-4029-BBC7-1FA60AB9E94C}" destId="{1363FB85-8E83-41D6-8866-0963A048A79D}" srcOrd="13" destOrd="0" presId="urn:microsoft.com/office/officeart/2005/8/layout/list1"/>
    <dgm:cxn modelId="{ED8F2761-497D-491D-8E60-CE647DE96D67}" type="presParOf" srcId="{2FB9FFAC-AE5B-4029-BBC7-1FA60AB9E94C}" destId="{EE3030F2-DEF7-47CD-9B64-C42CFE4272DC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E6CC5EF-67B5-40EF-84BC-3432CDC2FD55}" type="doc">
      <dgm:prSet loTypeId="urn:microsoft.com/office/officeart/2008/layout/VerticalCurvedList" loCatId="list" qsTypeId="urn:microsoft.com/office/officeart/2005/8/quickstyle/simple4" qsCatId="simple" csTypeId="urn:microsoft.com/office/officeart/2005/8/colors/accent0_1" csCatId="mainScheme" phldr="1"/>
      <dgm:spPr/>
      <dgm:t>
        <a:bodyPr/>
        <a:lstStyle/>
        <a:p>
          <a:endParaRPr lang="fr-FR"/>
        </a:p>
      </dgm:t>
    </dgm:pt>
    <dgm:pt modelId="{427AC056-C4C3-4AFF-951E-5C53EE606556}">
      <dgm:prSet phldrT="[Texte]"/>
      <dgm:spPr/>
      <dgm:t>
        <a:bodyPr/>
        <a:lstStyle/>
        <a:p>
          <a:r>
            <a:rPr lang="fr-FR" dirty="0" smtClean="0"/>
            <a:t>Connectez-vous au site https://data.inpi.fr/</a:t>
          </a:r>
          <a:endParaRPr lang="fr-FR" dirty="0"/>
        </a:p>
      </dgm:t>
    </dgm:pt>
    <dgm:pt modelId="{78C32DDB-993A-4F85-AEDA-58A6845CA069}" type="parTrans" cxnId="{0D9E9C6A-3F3F-4FB2-8F65-C1DB3A234335}">
      <dgm:prSet/>
      <dgm:spPr/>
      <dgm:t>
        <a:bodyPr/>
        <a:lstStyle/>
        <a:p>
          <a:endParaRPr lang="fr-FR"/>
        </a:p>
      </dgm:t>
    </dgm:pt>
    <dgm:pt modelId="{27A20A43-ADED-457D-92F6-BC3BC0594A99}" type="sibTrans" cxnId="{0D9E9C6A-3F3F-4FB2-8F65-C1DB3A234335}">
      <dgm:prSet/>
      <dgm:spPr/>
      <dgm:t>
        <a:bodyPr/>
        <a:lstStyle/>
        <a:p>
          <a:endParaRPr lang="fr-FR"/>
        </a:p>
      </dgm:t>
    </dgm:pt>
    <dgm:pt modelId="{6166E03A-AF08-4608-8F1B-6A68E90D0A5B}">
      <dgm:prSet phldrT="[Texte]"/>
      <dgm:spPr/>
      <dgm:t>
        <a:bodyPr/>
        <a:lstStyle/>
        <a:p>
          <a:r>
            <a:rPr lang="fr-FR" dirty="0" smtClean="0"/>
            <a:t>Vérifier si le projet que vous aller mener fait l’objet d’un brevet</a:t>
          </a:r>
          <a:endParaRPr lang="fr-FR" dirty="0"/>
        </a:p>
      </dgm:t>
    </dgm:pt>
    <dgm:pt modelId="{642DAE2E-6F9E-4025-9009-3FABFCB08AB5}" type="parTrans" cxnId="{0ACEAA36-E881-4CE1-9E19-52E306DBECF8}">
      <dgm:prSet/>
      <dgm:spPr/>
      <dgm:t>
        <a:bodyPr/>
        <a:lstStyle/>
        <a:p>
          <a:endParaRPr lang="fr-FR"/>
        </a:p>
      </dgm:t>
    </dgm:pt>
    <dgm:pt modelId="{48262C39-32B4-4815-B093-1EA7AAEF170B}" type="sibTrans" cxnId="{0ACEAA36-E881-4CE1-9E19-52E306DBECF8}">
      <dgm:prSet/>
      <dgm:spPr/>
      <dgm:t>
        <a:bodyPr/>
        <a:lstStyle/>
        <a:p>
          <a:endParaRPr lang="fr-FR"/>
        </a:p>
      </dgm:t>
    </dgm:pt>
    <dgm:pt modelId="{E9D82C54-8D43-4795-8C06-168996C5B52E}" type="pres">
      <dgm:prSet presAssocID="{AE6CC5EF-67B5-40EF-84BC-3432CDC2FD5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fr-FR"/>
        </a:p>
      </dgm:t>
    </dgm:pt>
    <dgm:pt modelId="{979E51BF-BD3A-4DA2-935C-2150D85C5BC4}" type="pres">
      <dgm:prSet presAssocID="{AE6CC5EF-67B5-40EF-84BC-3432CDC2FD55}" presName="Name1" presStyleCnt="0"/>
      <dgm:spPr/>
    </dgm:pt>
    <dgm:pt modelId="{ED4E2AAD-784A-46A2-B2A8-EB4572C781F8}" type="pres">
      <dgm:prSet presAssocID="{AE6CC5EF-67B5-40EF-84BC-3432CDC2FD55}" presName="cycle" presStyleCnt="0"/>
      <dgm:spPr/>
    </dgm:pt>
    <dgm:pt modelId="{7931A29F-36C5-4BBC-BD8F-1A8B2F421F13}" type="pres">
      <dgm:prSet presAssocID="{AE6CC5EF-67B5-40EF-84BC-3432CDC2FD55}" presName="srcNode" presStyleLbl="node1" presStyleIdx="0" presStyleCnt="2"/>
      <dgm:spPr/>
    </dgm:pt>
    <dgm:pt modelId="{18715676-25F1-4E95-AE40-5137B4BCEBA9}" type="pres">
      <dgm:prSet presAssocID="{AE6CC5EF-67B5-40EF-84BC-3432CDC2FD55}" presName="conn" presStyleLbl="parChTrans1D2" presStyleIdx="0" presStyleCnt="1"/>
      <dgm:spPr/>
      <dgm:t>
        <a:bodyPr/>
        <a:lstStyle/>
        <a:p>
          <a:endParaRPr lang="fr-FR"/>
        </a:p>
      </dgm:t>
    </dgm:pt>
    <dgm:pt modelId="{202E0BBF-C341-428F-A4AE-98EB7AB459B4}" type="pres">
      <dgm:prSet presAssocID="{AE6CC5EF-67B5-40EF-84BC-3432CDC2FD55}" presName="extraNode" presStyleLbl="node1" presStyleIdx="0" presStyleCnt="2"/>
      <dgm:spPr/>
    </dgm:pt>
    <dgm:pt modelId="{93EAEA30-2168-484B-8A97-3E7252F82934}" type="pres">
      <dgm:prSet presAssocID="{AE6CC5EF-67B5-40EF-84BC-3432CDC2FD55}" presName="dstNode" presStyleLbl="node1" presStyleIdx="0" presStyleCnt="2"/>
      <dgm:spPr/>
    </dgm:pt>
    <dgm:pt modelId="{0DA1DD50-A530-47A9-98C7-F4569AEB53A8}" type="pres">
      <dgm:prSet presAssocID="{427AC056-C4C3-4AFF-951E-5C53EE606556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96D9D33-D31A-4C96-AE43-B027C5AB8BDB}" type="pres">
      <dgm:prSet presAssocID="{427AC056-C4C3-4AFF-951E-5C53EE606556}" presName="accent_1" presStyleCnt="0"/>
      <dgm:spPr/>
    </dgm:pt>
    <dgm:pt modelId="{998C3DF8-90F7-4194-888F-7CD1F1BA0A73}" type="pres">
      <dgm:prSet presAssocID="{427AC056-C4C3-4AFF-951E-5C53EE606556}" presName="accentRepeatNode" presStyleLbl="solidFgAcc1" presStyleIdx="0" presStyleCnt="2"/>
      <dgm:spPr/>
    </dgm:pt>
    <dgm:pt modelId="{9B51D9C2-4949-4801-BCAB-5C7B9B109EE7}" type="pres">
      <dgm:prSet presAssocID="{6166E03A-AF08-4608-8F1B-6A68E90D0A5B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BB3AA03-369A-4AEA-9A9F-E7CC596375F5}" type="pres">
      <dgm:prSet presAssocID="{6166E03A-AF08-4608-8F1B-6A68E90D0A5B}" presName="accent_2" presStyleCnt="0"/>
      <dgm:spPr/>
    </dgm:pt>
    <dgm:pt modelId="{85F8833C-2096-4AD2-87C1-7E2A6BDE1B50}" type="pres">
      <dgm:prSet presAssocID="{6166E03A-AF08-4608-8F1B-6A68E90D0A5B}" presName="accentRepeatNode" presStyleLbl="solidFgAcc1" presStyleIdx="1" presStyleCnt="2"/>
      <dgm:spPr/>
    </dgm:pt>
  </dgm:ptLst>
  <dgm:cxnLst>
    <dgm:cxn modelId="{0ACEAA36-E881-4CE1-9E19-52E306DBECF8}" srcId="{AE6CC5EF-67B5-40EF-84BC-3432CDC2FD55}" destId="{6166E03A-AF08-4608-8F1B-6A68E90D0A5B}" srcOrd="1" destOrd="0" parTransId="{642DAE2E-6F9E-4025-9009-3FABFCB08AB5}" sibTransId="{48262C39-32B4-4815-B093-1EA7AAEF170B}"/>
    <dgm:cxn modelId="{596B912A-D179-4705-91EA-80E1B8D9DDF1}" type="presOf" srcId="{6166E03A-AF08-4608-8F1B-6A68E90D0A5B}" destId="{9B51D9C2-4949-4801-BCAB-5C7B9B109EE7}" srcOrd="0" destOrd="0" presId="urn:microsoft.com/office/officeart/2008/layout/VerticalCurvedList"/>
    <dgm:cxn modelId="{C90D114A-18EE-4A2C-9DEB-B59A580FCC33}" type="presOf" srcId="{27A20A43-ADED-457D-92F6-BC3BC0594A99}" destId="{18715676-25F1-4E95-AE40-5137B4BCEBA9}" srcOrd="0" destOrd="0" presId="urn:microsoft.com/office/officeart/2008/layout/VerticalCurvedList"/>
    <dgm:cxn modelId="{6ABF8B6B-C35F-46A1-AE4A-66342A86B858}" type="presOf" srcId="{AE6CC5EF-67B5-40EF-84BC-3432CDC2FD55}" destId="{E9D82C54-8D43-4795-8C06-168996C5B52E}" srcOrd="0" destOrd="0" presId="urn:microsoft.com/office/officeart/2008/layout/VerticalCurvedList"/>
    <dgm:cxn modelId="{EF56724B-F89C-4E77-A30B-4EFA58AF3230}" type="presOf" srcId="{427AC056-C4C3-4AFF-951E-5C53EE606556}" destId="{0DA1DD50-A530-47A9-98C7-F4569AEB53A8}" srcOrd="0" destOrd="0" presId="urn:microsoft.com/office/officeart/2008/layout/VerticalCurvedList"/>
    <dgm:cxn modelId="{0D9E9C6A-3F3F-4FB2-8F65-C1DB3A234335}" srcId="{AE6CC5EF-67B5-40EF-84BC-3432CDC2FD55}" destId="{427AC056-C4C3-4AFF-951E-5C53EE606556}" srcOrd="0" destOrd="0" parTransId="{78C32DDB-993A-4F85-AEDA-58A6845CA069}" sibTransId="{27A20A43-ADED-457D-92F6-BC3BC0594A99}"/>
    <dgm:cxn modelId="{D96C52DD-5F1B-484D-BD5B-A24434D4E449}" type="presParOf" srcId="{E9D82C54-8D43-4795-8C06-168996C5B52E}" destId="{979E51BF-BD3A-4DA2-935C-2150D85C5BC4}" srcOrd="0" destOrd="0" presId="urn:microsoft.com/office/officeart/2008/layout/VerticalCurvedList"/>
    <dgm:cxn modelId="{60F708EA-02A2-440F-A16E-25EAA45A818A}" type="presParOf" srcId="{979E51BF-BD3A-4DA2-935C-2150D85C5BC4}" destId="{ED4E2AAD-784A-46A2-B2A8-EB4572C781F8}" srcOrd="0" destOrd="0" presId="urn:microsoft.com/office/officeart/2008/layout/VerticalCurvedList"/>
    <dgm:cxn modelId="{DBCB27EE-D9F5-4414-98DF-483C9E6E3E6D}" type="presParOf" srcId="{ED4E2AAD-784A-46A2-B2A8-EB4572C781F8}" destId="{7931A29F-36C5-4BBC-BD8F-1A8B2F421F13}" srcOrd="0" destOrd="0" presId="urn:microsoft.com/office/officeart/2008/layout/VerticalCurvedList"/>
    <dgm:cxn modelId="{6C74B8E9-663A-42E1-B533-BD82540F626F}" type="presParOf" srcId="{ED4E2AAD-784A-46A2-B2A8-EB4572C781F8}" destId="{18715676-25F1-4E95-AE40-5137B4BCEBA9}" srcOrd="1" destOrd="0" presId="urn:microsoft.com/office/officeart/2008/layout/VerticalCurvedList"/>
    <dgm:cxn modelId="{FC430CE2-E3C6-4FDD-A464-C1D4F2029D97}" type="presParOf" srcId="{ED4E2AAD-784A-46A2-B2A8-EB4572C781F8}" destId="{202E0BBF-C341-428F-A4AE-98EB7AB459B4}" srcOrd="2" destOrd="0" presId="urn:microsoft.com/office/officeart/2008/layout/VerticalCurvedList"/>
    <dgm:cxn modelId="{DC8B514A-F408-4148-B5A0-43BB83197D20}" type="presParOf" srcId="{ED4E2AAD-784A-46A2-B2A8-EB4572C781F8}" destId="{93EAEA30-2168-484B-8A97-3E7252F82934}" srcOrd="3" destOrd="0" presId="urn:microsoft.com/office/officeart/2008/layout/VerticalCurvedList"/>
    <dgm:cxn modelId="{5FCD4BD4-20E5-40A6-9F0A-D65000F4AB8E}" type="presParOf" srcId="{979E51BF-BD3A-4DA2-935C-2150D85C5BC4}" destId="{0DA1DD50-A530-47A9-98C7-F4569AEB53A8}" srcOrd="1" destOrd="0" presId="urn:microsoft.com/office/officeart/2008/layout/VerticalCurvedList"/>
    <dgm:cxn modelId="{5828B2AE-3A3B-4284-B47B-944663D0EA83}" type="presParOf" srcId="{979E51BF-BD3A-4DA2-935C-2150D85C5BC4}" destId="{596D9D33-D31A-4C96-AE43-B027C5AB8BDB}" srcOrd="2" destOrd="0" presId="urn:microsoft.com/office/officeart/2008/layout/VerticalCurvedList"/>
    <dgm:cxn modelId="{9AC8AD57-C997-4756-804E-011CCA56FADA}" type="presParOf" srcId="{596D9D33-D31A-4C96-AE43-B027C5AB8BDB}" destId="{998C3DF8-90F7-4194-888F-7CD1F1BA0A73}" srcOrd="0" destOrd="0" presId="urn:microsoft.com/office/officeart/2008/layout/VerticalCurvedList"/>
    <dgm:cxn modelId="{E21CD5FA-7D21-4C7E-A245-D06E04E86990}" type="presParOf" srcId="{979E51BF-BD3A-4DA2-935C-2150D85C5BC4}" destId="{9B51D9C2-4949-4801-BCAB-5C7B9B109EE7}" srcOrd="3" destOrd="0" presId="urn:microsoft.com/office/officeart/2008/layout/VerticalCurvedList"/>
    <dgm:cxn modelId="{2E112275-0B99-4809-986D-01E8118F6949}" type="presParOf" srcId="{979E51BF-BD3A-4DA2-935C-2150D85C5BC4}" destId="{8BB3AA03-369A-4AEA-9A9F-E7CC596375F5}" srcOrd="4" destOrd="0" presId="urn:microsoft.com/office/officeart/2008/layout/VerticalCurvedList"/>
    <dgm:cxn modelId="{A1AF39B8-6F13-42CA-BF34-CBD34EA0F536}" type="presParOf" srcId="{8BB3AA03-369A-4AEA-9A9F-E7CC596375F5}" destId="{85F8833C-2096-4AD2-87C1-7E2A6BDE1B5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57C9F3-766B-4C49-8A9F-B211ED55B99C}">
      <dsp:nvSpPr>
        <dsp:cNvPr id="0" name=""/>
        <dsp:cNvSpPr/>
      </dsp:nvSpPr>
      <dsp:spPr>
        <a:xfrm>
          <a:off x="0" y="279213"/>
          <a:ext cx="8333682" cy="1134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6786" tIns="333248" rIns="646786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b="0" kern="1200" dirty="0" smtClean="0"/>
            <a:t>Comparer et commenter les évolutions des objets en articulant différents points de vue : fonctionnel, structurel, environnemental, technique, scientifique, social, historique, économique</a:t>
          </a:r>
          <a:endParaRPr lang="fr-FR" sz="1600" b="0" kern="1200" dirty="0"/>
        </a:p>
      </dsp:txBody>
      <dsp:txXfrm>
        <a:off x="0" y="279213"/>
        <a:ext cx="8333682" cy="1134000"/>
      </dsp:txXfrm>
    </dsp:sp>
    <dsp:sp modelId="{1A21BF25-8AE7-4F32-BF97-7D1CECF13682}">
      <dsp:nvSpPr>
        <dsp:cNvPr id="0" name=""/>
        <dsp:cNvSpPr/>
      </dsp:nvSpPr>
      <dsp:spPr>
        <a:xfrm>
          <a:off x="416684" y="43053"/>
          <a:ext cx="5833577" cy="47232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495" tIns="0" rIns="22049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Objectif(s) d’apprentissage</a:t>
          </a:r>
          <a:endParaRPr lang="fr-FR" sz="1600" kern="1200" dirty="0"/>
        </a:p>
      </dsp:txBody>
      <dsp:txXfrm>
        <a:off x="439741" y="66110"/>
        <a:ext cx="5787463" cy="426206"/>
      </dsp:txXfrm>
    </dsp:sp>
    <dsp:sp modelId="{B8FE83EF-7D69-423B-8938-86B42A26BACB}">
      <dsp:nvSpPr>
        <dsp:cNvPr id="0" name=""/>
        <dsp:cNvSpPr/>
      </dsp:nvSpPr>
      <dsp:spPr>
        <a:xfrm>
          <a:off x="0" y="1735773"/>
          <a:ext cx="8333682" cy="9072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6786" tIns="333248" rIns="646786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 smtClean="0"/>
            <a:t>À la fin de cette séance, vous saurez si votre projet doit être développé ou si une solution existe déjà</a:t>
          </a:r>
          <a:endParaRPr lang="fr-FR" sz="1600" kern="1200" dirty="0"/>
        </a:p>
      </dsp:txBody>
      <dsp:txXfrm>
        <a:off x="0" y="1735773"/>
        <a:ext cx="8333682" cy="907200"/>
      </dsp:txXfrm>
    </dsp:sp>
    <dsp:sp modelId="{85E8C2A2-A9F6-4DF2-98BB-F29C4E7B35FC}">
      <dsp:nvSpPr>
        <dsp:cNvPr id="0" name=""/>
        <dsp:cNvSpPr/>
      </dsp:nvSpPr>
      <dsp:spPr>
        <a:xfrm>
          <a:off x="416684" y="1499613"/>
          <a:ext cx="5833577" cy="47232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495" tIns="0" rIns="22049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smtClean="0"/>
            <a:t>Résultat(s) attendu(s)</a:t>
          </a:r>
          <a:endParaRPr lang="fr-FR" sz="1600" b="0" kern="1200" dirty="0"/>
        </a:p>
      </dsp:txBody>
      <dsp:txXfrm>
        <a:off x="439741" y="1522670"/>
        <a:ext cx="5787463" cy="426206"/>
      </dsp:txXfrm>
    </dsp:sp>
    <dsp:sp modelId="{F16F8932-85FA-46EE-BF48-37E667CF059C}">
      <dsp:nvSpPr>
        <dsp:cNvPr id="0" name=""/>
        <dsp:cNvSpPr/>
      </dsp:nvSpPr>
      <dsp:spPr>
        <a:xfrm>
          <a:off x="0" y="2965534"/>
          <a:ext cx="8333682" cy="93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6786" tIns="333248" rIns="646786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 smtClean="0"/>
            <a:t>La vérification d’antériorité est correctement exécutée</a:t>
          </a:r>
          <a:endParaRPr lang="fr-F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 smtClean="0"/>
            <a:t>Si une solution existe, le groupe choisit une autre problématique</a:t>
          </a:r>
          <a:endParaRPr lang="fr-FR" sz="1600" kern="1200" dirty="0"/>
        </a:p>
      </dsp:txBody>
      <dsp:txXfrm>
        <a:off x="0" y="2965534"/>
        <a:ext cx="8333682" cy="932400"/>
      </dsp:txXfrm>
    </dsp:sp>
    <dsp:sp modelId="{469C9BF6-9DC7-4936-9C56-78B60BD2E853}">
      <dsp:nvSpPr>
        <dsp:cNvPr id="0" name=""/>
        <dsp:cNvSpPr/>
      </dsp:nvSpPr>
      <dsp:spPr>
        <a:xfrm>
          <a:off x="416684" y="2729374"/>
          <a:ext cx="5833577" cy="47232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495" tIns="0" rIns="22049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Critères de réussite</a:t>
          </a:r>
          <a:endParaRPr lang="fr-FR" sz="1600" kern="1200" dirty="0"/>
        </a:p>
      </dsp:txBody>
      <dsp:txXfrm>
        <a:off x="439741" y="2752431"/>
        <a:ext cx="5787463" cy="426206"/>
      </dsp:txXfrm>
    </dsp:sp>
    <dsp:sp modelId="{EE3030F2-DEF7-47CD-9B64-C42CFE4272DC}">
      <dsp:nvSpPr>
        <dsp:cNvPr id="0" name=""/>
        <dsp:cNvSpPr/>
      </dsp:nvSpPr>
      <dsp:spPr>
        <a:xfrm>
          <a:off x="0" y="4220494"/>
          <a:ext cx="8333682" cy="12096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6786" tIns="333248" rIns="646786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 smtClean="0"/>
            <a:t>Lancement</a:t>
          </a:r>
          <a:endParaRPr lang="fr-F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 smtClean="0"/>
            <a:t>Recherche d’antériorité</a:t>
          </a:r>
          <a:endParaRPr lang="fr-F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 smtClean="0"/>
            <a:t>Validation de la problématique</a:t>
          </a:r>
          <a:endParaRPr lang="fr-FR" sz="1600" kern="1200" dirty="0"/>
        </a:p>
      </dsp:txBody>
      <dsp:txXfrm>
        <a:off x="0" y="4220494"/>
        <a:ext cx="8333682" cy="1209600"/>
      </dsp:txXfrm>
    </dsp:sp>
    <dsp:sp modelId="{48088667-AB80-4672-B0F6-A9A97D99CAE0}">
      <dsp:nvSpPr>
        <dsp:cNvPr id="0" name=""/>
        <dsp:cNvSpPr/>
      </dsp:nvSpPr>
      <dsp:spPr>
        <a:xfrm>
          <a:off x="416684" y="3984334"/>
          <a:ext cx="5833577" cy="47232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495" tIns="0" rIns="22049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Déroulement de la séance</a:t>
          </a:r>
          <a:endParaRPr lang="fr-FR" sz="1600" kern="1200" dirty="0"/>
        </a:p>
      </dsp:txBody>
      <dsp:txXfrm>
        <a:off x="439741" y="4007391"/>
        <a:ext cx="5787463" cy="4262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715676-25F1-4E95-AE40-5137B4BCEBA9}">
      <dsp:nvSpPr>
        <dsp:cNvPr id="0" name=""/>
        <dsp:cNvSpPr/>
      </dsp:nvSpPr>
      <dsp:spPr>
        <a:xfrm>
          <a:off x="-5887532" y="-908032"/>
          <a:ext cx="7063925" cy="7063925"/>
        </a:xfrm>
        <a:prstGeom prst="blockArc">
          <a:avLst>
            <a:gd name="adj1" fmla="val 18900000"/>
            <a:gd name="adj2" fmla="val 2700000"/>
            <a:gd name="adj3" fmla="val 306"/>
          </a:avLst>
        </a:prstGeom>
        <a:noFill/>
        <a:ln w="952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A1DD50-A530-47A9-98C7-F4569AEB53A8}">
      <dsp:nvSpPr>
        <dsp:cNvPr id="0" name=""/>
        <dsp:cNvSpPr/>
      </dsp:nvSpPr>
      <dsp:spPr>
        <a:xfrm>
          <a:off x="964688" y="749709"/>
          <a:ext cx="7316741" cy="149920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9997" tIns="88900" rIns="88900" bIns="8890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500" kern="1200" dirty="0" smtClean="0"/>
            <a:t>Connectez-vous au site https://data.inpi.fr/</a:t>
          </a:r>
          <a:endParaRPr lang="fr-FR" sz="3500" kern="1200" dirty="0"/>
        </a:p>
      </dsp:txBody>
      <dsp:txXfrm>
        <a:off x="964688" y="749709"/>
        <a:ext cx="7316741" cy="1499208"/>
      </dsp:txXfrm>
    </dsp:sp>
    <dsp:sp modelId="{998C3DF8-90F7-4194-888F-7CD1F1BA0A73}">
      <dsp:nvSpPr>
        <dsp:cNvPr id="0" name=""/>
        <dsp:cNvSpPr/>
      </dsp:nvSpPr>
      <dsp:spPr>
        <a:xfrm>
          <a:off x="27682" y="562308"/>
          <a:ext cx="1874011" cy="187401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51D9C2-4949-4801-BCAB-5C7B9B109EE7}">
      <dsp:nvSpPr>
        <dsp:cNvPr id="0" name=""/>
        <dsp:cNvSpPr/>
      </dsp:nvSpPr>
      <dsp:spPr>
        <a:xfrm>
          <a:off x="964688" y="2998942"/>
          <a:ext cx="7316741" cy="149920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9997" tIns="88900" rIns="88900" bIns="8890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500" kern="1200" dirty="0" smtClean="0"/>
            <a:t>Vérifier si le projet que vous aller mener fait l’objet d’un brevet</a:t>
          </a:r>
          <a:endParaRPr lang="fr-FR" sz="3500" kern="1200" dirty="0"/>
        </a:p>
      </dsp:txBody>
      <dsp:txXfrm>
        <a:off x="964688" y="2998942"/>
        <a:ext cx="7316741" cy="1499208"/>
      </dsp:txXfrm>
    </dsp:sp>
    <dsp:sp modelId="{85F8833C-2096-4AD2-87C1-7E2A6BDE1B50}">
      <dsp:nvSpPr>
        <dsp:cNvPr id="0" name=""/>
        <dsp:cNvSpPr/>
      </dsp:nvSpPr>
      <dsp:spPr>
        <a:xfrm>
          <a:off x="27682" y="2811541"/>
          <a:ext cx="1874011" cy="187401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fr-FR" sz="1800" spc="-1" strike="noStrike">
                <a:solidFill>
                  <a:srgbClr val="000000"/>
                </a:solidFill>
                <a:latin typeface="Calibri"/>
              </a:rPr>
              <a:t>Cliquez pour déplacer la diapo</a:t>
            </a: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</a:rPr>
              <a:t>Cliquez pour modifier le format des notes</a:t>
            </a:r>
            <a:endParaRPr b="0" lang="fr-FR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&lt;en-tête&gt;</a:t>
            </a:r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dt" idx="4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fr-F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&lt;date/heure&gt;</a:t>
            </a:r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ftr" idx="5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fr-F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&lt;pied de page&gt;</a:t>
            </a:r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Num" idx="6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fr-F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BA4E31D9-4D05-4268-AD5A-34D6414B4533}" type="slidenum"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&lt;numéro&gt;</a:t>
            </a:fld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sldImg"/>
          </p:nvPr>
        </p:nvSpPr>
        <p:spPr>
          <a:xfrm>
            <a:off x="685800" y="685800"/>
            <a:ext cx="5486040" cy="3428640"/>
          </a:xfrm>
          <a:prstGeom prst="rect">
            <a:avLst/>
          </a:prstGeom>
          <a:ln w="0">
            <a:noFill/>
          </a:ln>
        </p:spPr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16000" indent="0">
              <a:lnSpc>
                <a:spcPct val="100000"/>
              </a:lnSpc>
              <a:buNone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</a:rPr>
              <a:t>Démonstration à réaliser</a:t>
            </a:r>
            <a:endParaRPr b="0" lang="fr-FR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sldNum" idx="7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fr-FR" sz="1200" spc="-1" strike="noStrike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318669BF-0901-49A4-AB90-8AFAC9322813}" type="slidenum">
              <a:rPr b="0" lang="fr-FR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&lt;numéro&gt;</a:t>
            </a:fld>
            <a:endParaRPr b="0" lang="fr-FR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466CCBE-1DFE-4863-BD64-1D3D39BE90CE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1775520"/>
            <a:ext cx="7772040" cy="1224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337040"/>
            <a:ext cx="8229240" cy="1580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3068280"/>
            <a:ext cx="8229240" cy="1580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0AF5B82-A648-4736-ADC3-EA517CC9A2C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1775520"/>
            <a:ext cx="7772040" cy="1224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337040"/>
            <a:ext cx="4015800" cy="1580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337040"/>
            <a:ext cx="4015800" cy="1580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3068280"/>
            <a:ext cx="4015800" cy="1580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3068280"/>
            <a:ext cx="4015800" cy="1580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B9FF1AE-34D3-4D95-A709-4705EDEAE783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1775520"/>
            <a:ext cx="7772040" cy="1224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337040"/>
            <a:ext cx="2649600" cy="1580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337040"/>
            <a:ext cx="2649600" cy="1580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337040"/>
            <a:ext cx="2649600" cy="1580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3068280"/>
            <a:ext cx="2649600" cy="1580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3068280"/>
            <a:ext cx="2649600" cy="1580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3068280"/>
            <a:ext cx="2649600" cy="1580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D347F99-29ED-4476-A174-19F54E9AC1C5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1775520"/>
            <a:ext cx="7772040" cy="1224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337040"/>
            <a:ext cx="8229240" cy="3314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1ABF405-7E4B-4168-9088-CEFD65C5C47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1775520"/>
            <a:ext cx="7772040" cy="1224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337040"/>
            <a:ext cx="8229240" cy="3314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3A5CD27-996F-4BE5-9DFC-BECB884DC5C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1775520"/>
            <a:ext cx="7772040" cy="1224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337040"/>
            <a:ext cx="4015800" cy="3314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337040"/>
            <a:ext cx="4015800" cy="3314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B017E35-0F20-48A5-A712-176CEF427B41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1775520"/>
            <a:ext cx="7772040" cy="1224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6B261D4-0959-487F-88FC-C050F65E5295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85800" y="1775520"/>
            <a:ext cx="7772040" cy="5678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8EE5E7C-C017-44A5-834E-61240351FF03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1775520"/>
            <a:ext cx="7772040" cy="1224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337040"/>
            <a:ext cx="4015800" cy="1580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337040"/>
            <a:ext cx="4015800" cy="3314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3068280"/>
            <a:ext cx="4015800" cy="1580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77C5599-C9CC-40E4-BF99-58ABC42830A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1775520"/>
            <a:ext cx="7772040" cy="1224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337040"/>
            <a:ext cx="4015800" cy="3314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337040"/>
            <a:ext cx="4015800" cy="1580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3068280"/>
            <a:ext cx="4015800" cy="1580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81C3941-C688-4916-91F5-8166A093A21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1775520"/>
            <a:ext cx="7772040" cy="1224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337040"/>
            <a:ext cx="4015800" cy="1580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337040"/>
            <a:ext cx="4015800" cy="1580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3068280"/>
            <a:ext cx="8229240" cy="1580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102B71F-4A6C-4351-AB0A-0639DDB5813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1775520"/>
            <a:ext cx="7772040" cy="1224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fr-FR" sz="4400" spc="-1" strike="noStrike">
                <a:solidFill>
                  <a:srgbClr val="000000"/>
                </a:solidFill>
                <a:latin typeface="Calibri"/>
              </a:rPr>
              <a:t>Modifiez le style du titre</a:t>
            </a:r>
            <a:endParaRPr b="0" lang="fr-FR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457200" y="5297040"/>
            <a:ext cx="2133360" cy="3038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b="0" lang="fr-FR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fr-FR" sz="1200" spc="-1" strike="noStrike">
                <a:solidFill>
                  <a:srgbClr val="8b8b8b"/>
                </a:solidFill>
                <a:latin typeface="Calibri"/>
              </a:rPr>
              <a:t> </a:t>
            </a:r>
            <a:endParaRPr b="0" lang="fr-F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3124080" y="5297040"/>
            <a:ext cx="2895120" cy="3038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fr-F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6553080" y="5297040"/>
            <a:ext cx="2133360" cy="3038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fr-FR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FF46E55A-A59F-424D-B776-AEE1CA31B5DE}" type="slidenum">
              <a:rPr b="0" lang="fr-FR" sz="1200" spc="-1" strike="noStrike">
                <a:solidFill>
                  <a:srgbClr val="8b8b8b"/>
                </a:solidFill>
                <a:latin typeface="Calibri"/>
              </a:rPr>
              <a:t>1</a:t>
            </a:fld>
            <a:endParaRPr b="0" lang="fr-F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337040"/>
            <a:ext cx="8229240" cy="3314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3200" spc="-1" strike="noStrike">
                <a:solidFill>
                  <a:srgbClr val="000000"/>
                </a:solidFill>
                <a:latin typeface="Calibri"/>
              </a:rPr>
              <a:t>Cliquez pour éditer le format du plan de texte</a:t>
            </a: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400" spc="-1" strike="noStrike">
                <a:solidFill>
                  <a:srgbClr val="000000"/>
                </a:solidFill>
                <a:latin typeface="Calibri"/>
              </a:rPr>
              <a:t>Second niveau de plan</a:t>
            </a:r>
            <a:endParaRPr b="0" lang="fr-FR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Troisième niveau de plan</a:t>
            </a:r>
            <a:endParaRPr b="0" lang="fr-FR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Quatrième niveau de plan</a:t>
            </a:r>
            <a:endParaRPr b="0" lang="fr-FR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Cinquième niveau de plan</a:t>
            </a:r>
            <a:endParaRPr b="0" lang="fr-FR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Sixième niveau de plan</a:t>
            </a:r>
            <a:endParaRPr b="0" lang="fr-FR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Septième niveau de plan</a:t>
            </a:r>
            <a:endParaRPr b="0" lang="fr-FR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diagramData" Target="../diagrams/data1.xml"/><Relationship Id="rId2" Type="http://schemas.openxmlformats.org/officeDocument/2006/relationships/diagramLayout" Target="../diagrams/layout1.xml"/><Relationship Id="rId3" Type="http://schemas.openxmlformats.org/officeDocument/2006/relationships/diagramQuickStyle" Target="../diagrams/quickStyle1.xml"/><Relationship Id="rId4" Type="http://schemas.openxmlformats.org/officeDocument/2006/relationships/diagramColors" Target="../diagrams/colors1.xml"/><Relationship Id="rId5" Type="http://schemas.microsoft.com/office/2007/relationships/diagramDrawing" Target="../diagrams/drawing1.xml"/><Relationship Id="rId6" Type="http://schemas.openxmlformats.org/officeDocument/2006/relationships/slideLayout" Target="../slideLayouts/slideLayout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hyperlink" Target="https://www.youtube.com/watch?v=axL7JY5mC90" TargetMode="Externa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2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diagramData" Target="../diagrams/data2.xml"/><Relationship Id="rId2" Type="http://schemas.openxmlformats.org/officeDocument/2006/relationships/diagramLayout" Target="../diagrams/layout2.xml"/><Relationship Id="rId3" Type="http://schemas.openxmlformats.org/officeDocument/2006/relationships/diagramQuickStyle" Target="../diagrams/quickStyle2.xml"/><Relationship Id="rId4" Type="http://schemas.openxmlformats.org/officeDocument/2006/relationships/diagramColors" Target="../diagrams/colors2.xml"/><Relationship Id="rId5" Type="http://schemas.microsoft.com/office/2007/relationships/diagramDrawing" Target="../diagrams/drawing2.xml"/><Relationship Id="rId6" Type="http://schemas.openxmlformats.org/officeDocument/2006/relationships/slideLayout" Target="../slideLayouts/slideLayout2.xml"/><Relationship Id="rId7" Type="http://schemas.openxmlformats.org/officeDocument/2006/relationships/notesSlide" Target="../notesSlides/notesSlide4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"/>
          <p:cNvSpPr/>
          <p:nvPr/>
        </p:nvSpPr>
        <p:spPr>
          <a:xfrm>
            <a:off x="2595240" y="124200"/>
            <a:ext cx="3952800" cy="578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anchor="ctr">
            <a:spAutoFit/>
          </a:bodyPr>
          <a:p>
            <a:pPr algn="ctr">
              <a:lnSpc>
                <a:spcPct val="100000"/>
              </a:lnSpc>
            </a:pPr>
            <a:r>
              <a:rPr b="1" lang="fr-FR" sz="3200" spc="-1" strike="noStrike">
                <a:ln>
                  <a:solidFill>
                    <a:srgbClr val="7c7c7c"/>
                  </a:solidFill>
                </a:ln>
                <a:solidFill>
                  <a:srgbClr val="ffffff"/>
                </a:solidFill>
                <a:latin typeface="Calibri"/>
              </a:rPr>
              <a:t>Séquence 1 – séance 3</a:t>
            </a: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Rectangle 5"/>
          <p:cNvSpPr/>
          <p:nvPr/>
        </p:nvSpPr>
        <p:spPr>
          <a:xfrm>
            <a:off x="106200" y="1491840"/>
            <a:ext cx="8931240" cy="2284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spAutoFit/>
          </a:bodyPr>
          <a:p>
            <a:pPr algn="ctr">
              <a:lnSpc>
                <a:spcPct val="100000"/>
              </a:lnSpc>
            </a:pPr>
            <a:r>
              <a:rPr b="1" lang="fr-FR" sz="4800" spc="-1" strike="noStrike">
                <a:ln>
                  <a:solidFill>
                    <a:srgbClr val="7c7c7c"/>
                  </a:solidFill>
                </a:ln>
                <a:solidFill>
                  <a:srgbClr val="ffffff"/>
                </a:solidFill>
                <a:latin typeface="Calibri"/>
              </a:rPr>
              <a:t>Notre projet sera-t-il une innovation ou une évolution innovante ?</a:t>
            </a:r>
            <a:endParaRPr b="0" lang="fr-FR" sz="4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"/>
          <p:cNvSpPr/>
          <p:nvPr/>
        </p:nvSpPr>
        <p:spPr>
          <a:xfrm rot="16200000">
            <a:off x="-2565360" y="2568240"/>
            <a:ext cx="5714640" cy="57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spAutoFit/>
          </a:bodyPr>
          <a:p>
            <a:pPr algn="ctr">
              <a:lnSpc>
                <a:spcPct val="100000"/>
              </a:lnSpc>
            </a:pPr>
            <a:r>
              <a:rPr b="1" lang="fr-FR" sz="3200" spc="-1" strike="noStrike">
                <a:ln>
                  <a:solidFill>
                    <a:srgbClr val="7c7c7c"/>
                  </a:solidFill>
                </a:ln>
                <a:solidFill>
                  <a:srgbClr val="ffffff"/>
                </a:solidFill>
                <a:latin typeface="Calibri"/>
              </a:rPr>
              <a:t>Présentation de la séance</a:t>
            </a: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" name="Diagram1"/>
          <p:cNvGraphicFramePr/>
          <p:nvPr>
            <p:extLst>
              <p:ext uri="{D42A27DB-BD31-4B8C-83A1-F6EECF244321}">
                <p14:modId xmlns:p14="http://schemas.microsoft.com/office/powerpoint/2010/main" val="308181657"/>
              </p:ext>
            </p:extLst>
          </p:nvPr>
        </p:nvGraphicFramePr>
        <p:xfrm>
          <a:off x="661320" y="92880"/>
          <a:ext cx="8333280" cy="5472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"/>
          <p:cNvSpPr/>
          <p:nvPr/>
        </p:nvSpPr>
        <p:spPr>
          <a:xfrm rot="16200000">
            <a:off x="-2633760" y="2568240"/>
            <a:ext cx="5714640" cy="57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spAutoFit/>
          </a:bodyPr>
          <a:p>
            <a:pPr algn="ctr">
              <a:lnSpc>
                <a:spcPct val="100000"/>
              </a:lnSpc>
            </a:pPr>
            <a:r>
              <a:rPr b="1" lang="fr-FR" sz="3200" spc="-1" strike="noStrike">
                <a:ln>
                  <a:solidFill>
                    <a:srgbClr val="7c7c7c"/>
                  </a:solidFill>
                </a:ln>
                <a:solidFill>
                  <a:srgbClr val="ffffff"/>
                </a:solidFill>
                <a:latin typeface="Calibri"/>
              </a:rPr>
              <a:t>La propriété intellectuelle</a:t>
            </a: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1" name="Image 1" descr="">
            <a:hlinkClick r:id="rId1"/>
          </p:cNvPr>
          <p:cNvPicPr/>
          <p:nvPr/>
        </p:nvPicPr>
        <p:blipFill>
          <a:blip r:embed="rId2"/>
          <a:stretch/>
        </p:blipFill>
        <p:spPr>
          <a:xfrm>
            <a:off x="2966760" y="2147760"/>
            <a:ext cx="3210120" cy="1419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4"/>
          <p:cNvSpPr/>
          <p:nvPr/>
        </p:nvSpPr>
        <p:spPr>
          <a:xfrm rot="16200000">
            <a:off x="-2633760" y="2568240"/>
            <a:ext cx="5714640" cy="57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spAutoFit/>
          </a:bodyPr>
          <a:p>
            <a:pPr algn="ctr">
              <a:lnSpc>
                <a:spcPct val="100000"/>
              </a:lnSpc>
            </a:pPr>
            <a:r>
              <a:rPr b="1" lang="fr-FR" sz="3200" spc="-1" strike="noStrike">
                <a:ln>
                  <a:solidFill>
                    <a:srgbClr val="7c7c7c"/>
                  </a:solidFill>
                </a:ln>
                <a:solidFill>
                  <a:srgbClr val="ffffff"/>
                </a:solidFill>
                <a:latin typeface="Calibri"/>
              </a:rPr>
              <a:t>Vérifier l’antériorité d’un produit</a:t>
            </a: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" name="Diagram2"/>
          <p:cNvGraphicFramePr/>
          <p:nvPr>
            <p:extLst>
              <p:ext uri="{D42A27DB-BD31-4B8C-83A1-F6EECF244321}">
                <p14:modId xmlns:p14="http://schemas.microsoft.com/office/powerpoint/2010/main" val="2774460996"/>
              </p:ext>
            </p:extLst>
          </p:nvPr>
        </p:nvGraphicFramePr>
        <p:xfrm>
          <a:off x="609480" y="238680"/>
          <a:ext cx="8308800" cy="5247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6957</TotalTime>
  <Application>LibreOffice/7.4.6.2$Windows_X86_64 LibreOffice_project/5b1f5509c2decdade7fda905e3e1429a67acd63d</Application>
  <AppVersion>15.0000</AppVersion>
  <Words>137</Words>
  <Paragraphs>20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2019-01-17T13:50:09Z</dcterms:created>
  <dc:creator>guillaume fantoli</dc:creator>
  <dc:description/>
  <dc:language>fr-FR</dc:language>
  <cp:lastModifiedBy/>
  <dcterms:modified xsi:type="dcterms:W3CDTF">2024-09-19T13:17:06Z</dcterms:modified>
  <cp:revision>59</cp:revision>
  <dc:subject/>
  <dc:title>Présentation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Affichage à l'écran (16:10)</vt:lpwstr>
  </property>
  <property fmtid="{D5CDD505-2E9C-101B-9397-08002B2CF9AE}" pid="4" name="Slides">
    <vt:i4>4</vt:i4>
  </property>
</Properties>
</file>