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4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ata8.xml" ContentType="application/vnd.openxmlformats-officedocument.drawingml.diagramData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quickStyle5.xml" ContentType="application/vnd.openxmlformats-officedocument.drawingml.diagramStyle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quickStyle6.xml" ContentType="application/vnd.openxmlformats-officedocument.drawingml.diagramStyle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quickStyle7.xml" ContentType="application/vnd.openxmlformats-officedocument.drawingml.diagramStyle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data6.xml" ContentType="application/vnd.openxmlformats-officedocument.drawingml.diagramData+xml"/>
  <Override PartName="/ppt/diagrams/quickStyle8.xml" ContentType="application/vnd.openxmlformats-officedocument.drawingml.diagramStyle+xml"/>
  <Override PartName="/ppt/diagrams/layout6.xml" ContentType="application/vnd.openxmlformats-officedocument.drawingml.diagramLayout+xml"/>
  <Override PartName="/ppt/diagrams/colors6.xml" ContentType="application/vnd.openxmlformats-officedocument.drawingml.diagramColors+xml"/>
  <Override PartName="/ppt/diagrams/layout7.xml" ContentType="application/vnd.openxmlformats-officedocument.drawingml.diagramLayout+xml"/>
  <Override PartName="/ppt/diagrams/colors7.xml" ContentType="application/vnd.openxmlformats-officedocument.drawingml.diagramColors+xml"/>
  <Override PartName="/ppt/diagrams/layout8.xml" ContentType="application/vnd.openxmlformats-officedocument.drawingml.diagramLayout+xml"/>
  <Override PartName="/ppt/diagrams/colors8.xml" ContentType="application/vnd.openxmlformats-officedocument.drawingml.diagramColor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notesSlides/notesSlide6.xml" ContentType="application/vnd.openxmlformats-officedocument.presentationml.notesSlide+xml"/>
  <Override PartName="/ppt/notesSlides/_rels/notesSlide6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715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8B6E0-8F4F-40E6-B402-E78113CEE61A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1BF5D077-762D-44BE-BE73-4E17733360E8}">
      <dgm:prSet phldrT="[Texte]"/>
      <dgm:spPr/>
      <dgm:t>
        <a:bodyPr/>
        <a:lstStyle/>
        <a:p>
          <a:r>
            <a:rPr lang="fr-FR" dirty="0" smtClean="0"/>
            <a:t>Recherche et choix de problématique</a:t>
          </a:r>
          <a:endParaRPr lang="fr-FR" dirty="0"/>
        </a:p>
      </dgm:t>
    </dgm:pt>
    <dgm:pt modelId="{E635A590-3026-4A41-95B3-941A55EB6EC1}" type="parTrans" cxnId="{CCDA35CF-526E-45C2-82C1-407FEA7848C4}">
      <dgm:prSet/>
      <dgm:spPr/>
      <dgm:t>
        <a:bodyPr/>
        <a:lstStyle/>
        <a:p>
          <a:endParaRPr lang="fr-FR"/>
        </a:p>
      </dgm:t>
    </dgm:pt>
    <dgm:pt modelId="{FDDC138C-9D1C-4A71-B80C-259F28F1587D}" type="sibTrans" cxnId="{CCDA35CF-526E-45C2-82C1-407FEA7848C4}">
      <dgm:prSet/>
      <dgm:spPr/>
      <dgm:t>
        <a:bodyPr/>
        <a:lstStyle/>
        <a:p>
          <a:endParaRPr lang="fr-FR"/>
        </a:p>
      </dgm:t>
    </dgm:pt>
    <dgm:pt modelId="{8636A453-AEB9-49B0-8900-82361A9B2524}">
      <dgm:prSet phldrT="[Texte]"/>
      <dgm:spPr/>
      <dgm:t>
        <a:bodyPr/>
        <a:lstStyle/>
        <a:p>
          <a:r>
            <a:rPr lang="fr-FR" dirty="0" smtClean="0"/>
            <a:t>Quel projet développer cette année ?</a:t>
          </a:r>
          <a:endParaRPr lang="fr-FR" dirty="0"/>
        </a:p>
      </dgm:t>
    </dgm:pt>
    <dgm:pt modelId="{C08C6E60-DB25-4D79-BD65-F5EA0790D41A}" type="parTrans" cxnId="{AA35CADC-9406-47E4-805D-53A66832CC01}">
      <dgm:prSet/>
      <dgm:spPr/>
      <dgm:t>
        <a:bodyPr/>
        <a:lstStyle/>
        <a:p>
          <a:endParaRPr lang="fr-FR"/>
        </a:p>
      </dgm:t>
    </dgm:pt>
    <dgm:pt modelId="{DF9A4ED6-4381-48DF-A332-C2BE3442C5F7}" type="sibTrans" cxnId="{AA35CADC-9406-47E4-805D-53A66832CC01}">
      <dgm:prSet/>
      <dgm:spPr/>
      <dgm:t>
        <a:bodyPr/>
        <a:lstStyle/>
        <a:p>
          <a:endParaRPr lang="fr-FR"/>
        </a:p>
      </dgm:t>
    </dgm:pt>
    <dgm:pt modelId="{63FB3569-5FCF-4F02-8217-374EB8615143}">
      <dgm:prSet phldrT="[Texte]"/>
      <dgm:spPr/>
      <dgm:t>
        <a:bodyPr/>
        <a:lstStyle/>
        <a:p>
          <a:r>
            <a:rPr lang="fr-FR" dirty="0" smtClean="0"/>
            <a:t>Antériorité</a:t>
          </a:r>
          <a:endParaRPr lang="fr-FR" dirty="0"/>
        </a:p>
      </dgm:t>
    </dgm:pt>
    <dgm:pt modelId="{BD041041-4771-411B-AA61-9464248530BC}" type="parTrans" cxnId="{3B254302-1F79-4802-B703-71119FB7749B}">
      <dgm:prSet/>
      <dgm:spPr/>
      <dgm:t>
        <a:bodyPr/>
        <a:lstStyle/>
        <a:p>
          <a:endParaRPr lang="fr-FR"/>
        </a:p>
      </dgm:t>
    </dgm:pt>
    <dgm:pt modelId="{D8B10E1F-6868-4C71-A387-7ABC1006EBE1}" type="sibTrans" cxnId="{3B254302-1F79-4802-B703-71119FB7749B}">
      <dgm:prSet/>
      <dgm:spPr/>
      <dgm:t>
        <a:bodyPr/>
        <a:lstStyle/>
        <a:p>
          <a:endParaRPr lang="fr-FR"/>
        </a:p>
      </dgm:t>
    </dgm:pt>
    <dgm:pt modelId="{0AAE00F3-EE0C-4F72-89AD-5AF44CC479E0}">
      <dgm:prSet phldrT="[Texte]"/>
      <dgm:spPr/>
      <dgm:t>
        <a:bodyPr/>
        <a:lstStyle/>
        <a:p>
          <a:r>
            <a:rPr lang="fr-FR" dirty="0" smtClean="0"/>
            <a:t>Notre projet sera-t-il une innovation ou une évolution innovante ?</a:t>
          </a:r>
          <a:endParaRPr lang="fr-FR" dirty="0"/>
        </a:p>
      </dgm:t>
    </dgm:pt>
    <dgm:pt modelId="{53AC7F21-6E47-4E64-9CE8-DB8288243C78}" type="parTrans" cxnId="{0A03C341-0868-4A75-990F-A217E74606D3}">
      <dgm:prSet/>
      <dgm:spPr/>
      <dgm:t>
        <a:bodyPr/>
        <a:lstStyle/>
        <a:p>
          <a:endParaRPr lang="fr-FR"/>
        </a:p>
      </dgm:t>
    </dgm:pt>
    <dgm:pt modelId="{093EFC83-526D-46C7-A810-81D1863DEF67}" type="sibTrans" cxnId="{0A03C341-0868-4A75-990F-A217E74606D3}">
      <dgm:prSet/>
      <dgm:spPr/>
      <dgm:t>
        <a:bodyPr/>
        <a:lstStyle/>
        <a:p>
          <a:endParaRPr lang="fr-FR"/>
        </a:p>
      </dgm:t>
    </dgm:pt>
    <dgm:pt modelId="{03CED2CC-0CCD-4C23-8C3F-EB3FB6457DBE}">
      <dgm:prSet phldrT="[Texte]"/>
      <dgm:spPr/>
      <dgm:t>
        <a:bodyPr/>
        <a:lstStyle/>
        <a:p>
          <a:r>
            <a:rPr lang="fr-FR" dirty="0" smtClean="0"/>
            <a:t>Démarche de projet</a:t>
          </a:r>
          <a:endParaRPr lang="fr-FR" dirty="0"/>
        </a:p>
      </dgm:t>
    </dgm:pt>
    <dgm:pt modelId="{3B53D376-0A9F-4CA1-BB05-44D7F8536864}" type="parTrans" cxnId="{45DDE8C2-9AAA-414E-9E58-9AB0BFBEE815}">
      <dgm:prSet/>
      <dgm:spPr/>
      <dgm:t>
        <a:bodyPr/>
        <a:lstStyle/>
        <a:p>
          <a:endParaRPr lang="fr-FR"/>
        </a:p>
      </dgm:t>
    </dgm:pt>
    <dgm:pt modelId="{5BF169D8-A113-4D4B-B341-CC99D7F2FF13}" type="sibTrans" cxnId="{45DDE8C2-9AAA-414E-9E58-9AB0BFBEE815}">
      <dgm:prSet/>
      <dgm:spPr/>
      <dgm:t>
        <a:bodyPr/>
        <a:lstStyle/>
        <a:p>
          <a:endParaRPr lang="fr-FR"/>
        </a:p>
      </dgm:t>
    </dgm:pt>
    <dgm:pt modelId="{DB3C8567-D903-44FB-9034-3CF3EAF1384A}">
      <dgm:prSet phldrT="[Texte]"/>
      <dgm:spPr/>
      <dgm:t>
        <a:bodyPr/>
        <a:lstStyle/>
        <a:p>
          <a:r>
            <a:rPr lang="fr-FR" dirty="0" smtClean="0"/>
            <a:t>Quelles sont les étapes nécessaires au développement de notre projet ?</a:t>
          </a:r>
          <a:endParaRPr lang="fr-FR" dirty="0"/>
        </a:p>
      </dgm:t>
    </dgm:pt>
    <dgm:pt modelId="{8C6428B3-D238-4E28-9226-5FE04A0DA637}" type="parTrans" cxnId="{90EAA90A-1A09-4616-A113-02C9236EBB92}">
      <dgm:prSet/>
      <dgm:spPr/>
      <dgm:t>
        <a:bodyPr/>
        <a:lstStyle/>
        <a:p>
          <a:endParaRPr lang="fr-FR"/>
        </a:p>
      </dgm:t>
    </dgm:pt>
    <dgm:pt modelId="{654C64BA-E907-43EC-B12E-DB8B19F39D92}" type="sibTrans" cxnId="{90EAA90A-1A09-4616-A113-02C9236EBB92}">
      <dgm:prSet/>
      <dgm:spPr/>
      <dgm:t>
        <a:bodyPr/>
        <a:lstStyle/>
        <a:p>
          <a:endParaRPr lang="fr-FR"/>
        </a:p>
      </dgm:t>
    </dgm:pt>
    <dgm:pt modelId="{B3BF901D-A231-4C8A-8E5A-2F7BD0E12C7F}">
      <dgm:prSet phldrT="[Texte]"/>
      <dgm:spPr/>
      <dgm:t>
        <a:bodyPr/>
        <a:lstStyle/>
        <a:p>
          <a:r>
            <a:rPr lang="fr-FR" dirty="0" smtClean="0"/>
            <a:t>Planification</a:t>
          </a:r>
          <a:endParaRPr lang="fr-FR" dirty="0"/>
        </a:p>
      </dgm:t>
    </dgm:pt>
    <dgm:pt modelId="{CF98482B-9CB0-46CE-A62D-4AA8A9C81708}" type="parTrans" cxnId="{1CFA993B-8202-4AF5-9F9E-9A2A94BD6039}">
      <dgm:prSet/>
      <dgm:spPr/>
      <dgm:t>
        <a:bodyPr/>
        <a:lstStyle/>
        <a:p>
          <a:endParaRPr lang="fr-FR"/>
        </a:p>
      </dgm:t>
    </dgm:pt>
    <dgm:pt modelId="{C3890E22-5FD5-42F6-AF95-935686B45512}" type="sibTrans" cxnId="{1CFA993B-8202-4AF5-9F9E-9A2A94BD6039}">
      <dgm:prSet/>
      <dgm:spPr/>
      <dgm:t>
        <a:bodyPr/>
        <a:lstStyle/>
        <a:p>
          <a:endParaRPr lang="fr-FR"/>
        </a:p>
      </dgm:t>
    </dgm:pt>
    <dgm:pt modelId="{F10E744A-206B-4D45-B52B-D655CB089599}">
      <dgm:prSet phldrT="[Texte]"/>
      <dgm:spPr/>
      <dgm:t>
        <a:bodyPr/>
        <a:lstStyle/>
        <a:p>
          <a:r>
            <a:rPr lang="fr-FR" dirty="0" smtClean="0"/>
            <a:t>Comment organiser temporellement notre projet ?</a:t>
          </a:r>
          <a:endParaRPr lang="fr-FR" dirty="0"/>
        </a:p>
      </dgm:t>
    </dgm:pt>
    <dgm:pt modelId="{B8E6A158-C7CD-4117-B8D6-70D05D1501DF}" type="parTrans" cxnId="{A874233C-33AC-49C7-8FB8-977D9AB710CA}">
      <dgm:prSet/>
      <dgm:spPr/>
      <dgm:t>
        <a:bodyPr/>
        <a:lstStyle/>
        <a:p>
          <a:endParaRPr lang="fr-FR"/>
        </a:p>
      </dgm:t>
    </dgm:pt>
    <dgm:pt modelId="{21A8F338-18E7-427F-A820-BDA7F156BB78}" type="sibTrans" cxnId="{A874233C-33AC-49C7-8FB8-977D9AB710CA}">
      <dgm:prSet/>
      <dgm:spPr/>
      <dgm:t>
        <a:bodyPr/>
        <a:lstStyle/>
        <a:p>
          <a:endParaRPr lang="fr-FR"/>
        </a:p>
      </dgm:t>
    </dgm:pt>
    <dgm:pt modelId="{DAE0E881-563C-4E69-B3D0-201D57299848}" type="pres">
      <dgm:prSet presAssocID="{7E08B6E0-8F4F-40E6-B402-E78113CEE61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D2FD2E2-0821-45D7-A390-E217A8EA5B33}" type="pres">
      <dgm:prSet presAssocID="{1BF5D077-762D-44BE-BE73-4E17733360E8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4FED5C-E8D6-41D2-9411-33DA0546E8C3}" type="pres">
      <dgm:prSet presAssocID="{1BF5D077-762D-44BE-BE73-4E17733360E8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7FE29E-2123-4B7B-9415-7AB611F352AB}" type="pres">
      <dgm:prSet presAssocID="{63FB3569-5FCF-4F02-8217-374EB8615143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16AA35-60E8-4085-B3E0-2524644E97CD}" type="pres">
      <dgm:prSet presAssocID="{63FB3569-5FCF-4F02-8217-374EB8615143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A08454-DE08-4079-BA7F-5DDAF1FF4040}" type="pres">
      <dgm:prSet presAssocID="{03CED2CC-0CCD-4C23-8C3F-EB3FB6457DBE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AD6648-9BF3-419E-A1FB-B7DF8298D54D}" type="pres">
      <dgm:prSet presAssocID="{03CED2CC-0CCD-4C23-8C3F-EB3FB6457DBE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CB0E20-83F0-47F4-A880-1A35F5A1DA97}" type="pres">
      <dgm:prSet presAssocID="{B3BF901D-A231-4C8A-8E5A-2F7BD0E12C7F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89F3C7-37F3-4547-987F-198BCD9D4059}" type="pres">
      <dgm:prSet presAssocID="{B3BF901D-A231-4C8A-8E5A-2F7BD0E12C7F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CFA993B-8202-4AF5-9F9E-9A2A94BD6039}" srcId="{7E08B6E0-8F4F-40E6-B402-E78113CEE61A}" destId="{B3BF901D-A231-4C8A-8E5A-2F7BD0E12C7F}" srcOrd="3" destOrd="0" parTransId="{CF98482B-9CB0-46CE-A62D-4AA8A9C81708}" sibTransId="{C3890E22-5FD5-42F6-AF95-935686B45512}"/>
    <dgm:cxn modelId="{98A20641-08E3-4034-9E4F-65810F0376D0}" type="presOf" srcId="{8636A453-AEB9-49B0-8900-82361A9B2524}" destId="{F84FED5C-E8D6-41D2-9411-33DA0546E8C3}" srcOrd="0" destOrd="0" presId="urn:microsoft.com/office/officeart/2009/3/layout/IncreasingArrowsProcess"/>
    <dgm:cxn modelId="{CCDA35CF-526E-45C2-82C1-407FEA7848C4}" srcId="{7E08B6E0-8F4F-40E6-B402-E78113CEE61A}" destId="{1BF5D077-762D-44BE-BE73-4E17733360E8}" srcOrd="0" destOrd="0" parTransId="{E635A590-3026-4A41-95B3-941A55EB6EC1}" sibTransId="{FDDC138C-9D1C-4A71-B80C-259F28F1587D}"/>
    <dgm:cxn modelId="{0A03C341-0868-4A75-990F-A217E74606D3}" srcId="{63FB3569-5FCF-4F02-8217-374EB8615143}" destId="{0AAE00F3-EE0C-4F72-89AD-5AF44CC479E0}" srcOrd="0" destOrd="0" parTransId="{53AC7F21-6E47-4E64-9CE8-DB8288243C78}" sibTransId="{093EFC83-526D-46C7-A810-81D1863DEF67}"/>
    <dgm:cxn modelId="{9D67187F-0CE3-4B43-9045-F49B2D4E761F}" type="presOf" srcId="{1BF5D077-762D-44BE-BE73-4E17733360E8}" destId="{2D2FD2E2-0821-45D7-A390-E217A8EA5B33}" srcOrd="0" destOrd="0" presId="urn:microsoft.com/office/officeart/2009/3/layout/IncreasingArrowsProcess"/>
    <dgm:cxn modelId="{27D9A74D-E0D1-4C4F-BC7D-04E1176E213B}" type="presOf" srcId="{DB3C8567-D903-44FB-9034-3CF3EAF1384A}" destId="{73AD6648-9BF3-419E-A1FB-B7DF8298D54D}" srcOrd="0" destOrd="0" presId="urn:microsoft.com/office/officeart/2009/3/layout/IncreasingArrowsProcess"/>
    <dgm:cxn modelId="{576F93B2-2C9D-4CE6-BED7-28994E386F7B}" type="presOf" srcId="{B3BF901D-A231-4C8A-8E5A-2F7BD0E12C7F}" destId="{CECB0E20-83F0-47F4-A880-1A35F5A1DA97}" srcOrd="0" destOrd="0" presId="urn:microsoft.com/office/officeart/2009/3/layout/IncreasingArrowsProcess"/>
    <dgm:cxn modelId="{90EAA90A-1A09-4616-A113-02C9236EBB92}" srcId="{03CED2CC-0CCD-4C23-8C3F-EB3FB6457DBE}" destId="{DB3C8567-D903-44FB-9034-3CF3EAF1384A}" srcOrd="0" destOrd="0" parTransId="{8C6428B3-D238-4E28-9226-5FE04A0DA637}" sibTransId="{654C64BA-E907-43EC-B12E-DB8B19F39D92}"/>
    <dgm:cxn modelId="{AA35CADC-9406-47E4-805D-53A66832CC01}" srcId="{1BF5D077-762D-44BE-BE73-4E17733360E8}" destId="{8636A453-AEB9-49B0-8900-82361A9B2524}" srcOrd="0" destOrd="0" parTransId="{C08C6E60-DB25-4D79-BD65-F5EA0790D41A}" sibTransId="{DF9A4ED6-4381-48DF-A332-C2BE3442C5F7}"/>
    <dgm:cxn modelId="{167F3E55-F781-45A8-BA27-758827777935}" type="presOf" srcId="{7E08B6E0-8F4F-40E6-B402-E78113CEE61A}" destId="{DAE0E881-563C-4E69-B3D0-201D57299848}" srcOrd="0" destOrd="0" presId="urn:microsoft.com/office/officeart/2009/3/layout/IncreasingArrowsProcess"/>
    <dgm:cxn modelId="{3B254302-1F79-4802-B703-71119FB7749B}" srcId="{7E08B6E0-8F4F-40E6-B402-E78113CEE61A}" destId="{63FB3569-5FCF-4F02-8217-374EB8615143}" srcOrd="1" destOrd="0" parTransId="{BD041041-4771-411B-AA61-9464248530BC}" sibTransId="{D8B10E1F-6868-4C71-A387-7ABC1006EBE1}"/>
    <dgm:cxn modelId="{A874233C-33AC-49C7-8FB8-977D9AB710CA}" srcId="{B3BF901D-A231-4C8A-8E5A-2F7BD0E12C7F}" destId="{F10E744A-206B-4D45-B52B-D655CB089599}" srcOrd="0" destOrd="0" parTransId="{B8E6A158-C7CD-4117-B8D6-70D05D1501DF}" sibTransId="{21A8F338-18E7-427F-A820-BDA7F156BB78}"/>
    <dgm:cxn modelId="{EFA2F9FD-1A56-4C83-B0D9-2C8BF818E5F9}" type="presOf" srcId="{63FB3569-5FCF-4F02-8217-374EB8615143}" destId="{817FE29E-2123-4B7B-9415-7AB611F352AB}" srcOrd="0" destOrd="0" presId="urn:microsoft.com/office/officeart/2009/3/layout/IncreasingArrowsProcess"/>
    <dgm:cxn modelId="{20CA0D83-7AD6-4FC2-B91C-9D4C1E01CDDB}" type="presOf" srcId="{F10E744A-206B-4D45-B52B-D655CB089599}" destId="{2D89F3C7-37F3-4547-987F-198BCD9D4059}" srcOrd="0" destOrd="0" presId="urn:microsoft.com/office/officeart/2009/3/layout/IncreasingArrowsProcess"/>
    <dgm:cxn modelId="{3D8DE4DE-23C2-4987-B31F-8A81889B3FE7}" type="presOf" srcId="{0AAE00F3-EE0C-4F72-89AD-5AF44CC479E0}" destId="{CB16AA35-60E8-4085-B3E0-2524644E97CD}" srcOrd="0" destOrd="0" presId="urn:microsoft.com/office/officeart/2009/3/layout/IncreasingArrowsProcess"/>
    <dgm:cxn modelId="{45DDE8C2-9AAA-414E-9E58-9AB0BFBEE815}" srcId="{7E08B6E0-8F4F-40E6-B402-E78113CEE61A}" destId="{03CED2CC-0CCD-4C23-8C3F-EB3FB6457DBE}" srcOrd="2" destOrd="0" parTransId="{3B53D376-0A9F-4CA1-BB05-44D7F8536864}" sibTransId="{5BF169D8-A113-4D4B-B341-CC99D7F2FF13}"/>
    <dgm:cxn modelId="{FCC7AD16-DCBA-4E57-B7A2-3B3075D5E874}" type="presOf" srcId="{03CED2CC-0CCD-4C23-8C3F-EB3FB6457DBE}" destId="{5BA08454-DE08-4079-BA7F-5DDAF1FF4040}" srcOrd="0" destOrd="0" presId="urn:microsoft.com/office/officeart/2009/3/layout/IncreasingArrowsProcess"/>
    <dgm:cxn modelId="{44F60CCA-D599-41A1-94A3-1EBA2DDEA10B}" type="presParOf" srcId="{DAE0E881-563C-4E69-B3D0-201D57299848}" destId="{2D2FD2E2-0821-45D7-A390-E217A8EA5B33}" srcOrd="0" destOrd="0" presId="urn:microsoft.com/office/officeart/2009/3/layout/IncreasingArrowsProcess"/>
    <dgm:cxn modelId="{4F7FA7AE-345B-4855-B6CB-301DA9DE0FE3}" type="presParOf" srcId="{DAE0E881-563C-4E69-B3D0-201D57299848}" destId="{F84FED5C-E8D6-41D2-9411-33DA0546E8C3}" srcOrd="1" destOrd="0" presId="urn:microsoft.com/office/officeart/2009/3/layout/IncreasingArrowsProcess"/>
    <dgm:cxn modelId="{26292A83-D60B-4579-AFC9-BB0CC161BD50}" type="presParOf" srcId="{DAE0E881-563C-4E69-B3D0-201D57299848}" destId="{817FE29E-2123-4B7B-9415-7AB611F352AB}" srcOrd="2" destOrd="0" presId="urn:microsoft.com/office/officeart/2009/3/layout/IncreasingArrowsProcess"/>
    <dgm:cxn modelId="{C2168984-F681-4F26-94FC-A8A05E0C897C}" type="presParOf" srcId="{DAE0E881-563C-4E69-B3D0-201D57299848}" destId="{CB16AA35-60E8-4085-B3E0-2524644E97CD}" srcOrd="3" destOrd="0" presId="urn:microsoft.com/office/officeart/2009/3/layout/IncreasingArrowsProcess"/>
    <dgm:cxn modelId="{657825C6-93D7-458B-91B7-7D8C49DE7566}" type="presParOf" srcId="{DAE0E881-563C-4E69-B3D0-201D57299848}" destId="{5BA08454-DE08-4079-BA7F-5DDAF1FF4040}" srcOrd="4" destOrd="0" presId="urn:microsoft.com/office/officeart/2009/3/layout/IncreasingArrowsProcess"/>
    <dgm:cxn modelId="{EA619FBE-7DA9-4016-9FFD-EAB812296A99}" type="presParOf" srcId="{DAE0E881-563C-4E69-B3D0-201D57299848}" destId="{73AD6648-9BF3-419E-A1FB-B7DF8298D54D}" srcOrd="5" destOrd="0" presId="urn:microsoft.com/office/officeart/2009/3/layout/IncreasingArrowsProcess"/>
    <dgm:cxn modelId="{D759399F-EE67-4009-B978-B82DC0BD0892}" type="presParOf" srcId="{DAE0E881-563C-4E69-B3D0-201D57299848}" destId="{CECB0E20-83F0-47F4-A880-1A35F5A1DA97}" srcOrd="6" destOrd="0" presId="urn:microsoft.com/office/officeart/2009/3/layout/IncreasingArrowsProcess"/>
    <dgm:cxn modelId="{ADD5396E-45D7-4B63-A975-E7C6594592E5}" type="presParOf" srcId="{DAE0E881-563C-4E69-B3D0-201D57299848}" destId="{2D89F3C7-37F3-4547-987F-198BCD9D4059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DFF847-8304-4B5B-A6B6-0A6D21DB8A6C}" type="doc">
      <dgm:prSet loTypeId="urn:microsoft.com/office/officeart/2005/8/layout/list1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335C9FC-DF11-4030-B94C-6CEC4DFE4DD1}">
      <dgm:prSet phldrT="[Texte]"/>
      <dgm:spPr/>
      <dgm:t>
        <a:bodyPr/>
        <a:lstStyle/>
        <a:p>
          <a:r>
            <a:rPr lang="fr-FR" dirty="0" smtClean="0"/>
            <a:t>Objectif(s) d’apprentissage</a:t>
          </a:r>
          <a:endParaRPr lang="fr-FR" dirty="0"/>
        </a:p>
      </dgm:t>
    </dgm:pt>
    <dgm:pt modelId="{CBDE4A60-7177-42F9-A1B9-68E43BA3EC57}" type="parTrans" cxnId="{444D9B3C-CF2F-4163-9AED-35DF7CBAA7AF}">
      <dgm:prSet/>
      <dgm:spPr/>
      <dgm:t>
        <a:bodyPr/>
        <a:lstStyle/>
        <a:p>
          <a:endParaRPr lang="fr-FR"/>
        </a:p>
      </dgm:t>
    </dgm:pt>
    <dgm:pt modelId="{52F9A76B-47BA-4393-952A-2E36B949EA59}" type="sibTrans" cxnId="{444D9B3C-CF2F-4163-9AED-35DF7CBAA7AF}">
      <dgm:prSet/>
      <dgm:spPr/>
      <dgm:t>
        <a:bodyPr/>
        <a:lstStyle/>
        <a:p>
          <a:endParaRPr lang="fr-FR"/>
        </a:p>
      </dgm:t>
    </dgm:pt>
    <dgm:pt modelId="{13B51498-AD06-47B2-9CB4-8247B10D1103}">
      <dgm:prSet phldrT="[Texte]"/>
      <dgm:spPr/>
      <dgm:t>
        <a:bodyPr/>
        <a:lstStyle/>
        <a:p>
          <a:r>
            <a:rPr lang="fr-FR" dirty="0" smtClean="0"/>
            <a:t>Résultat(s) attendu(s)</a:t>
          </a:r>
          <a:endParaRPr lang="fr-FR" dirty="0"/>
        </a:p>
      </dgm:t>
    </dgm:pt>
    <dgm:pt modelId="{8EC4E739-BBC8-47C6-A559-BB57C0D05773}" type="parTrans" cxnId="{33C5CC1A-AD35-4939-9722-93ABB080CCB8}">
      <dgm:prSet/>
      <dgm:spPr/>
      <dgm:t>
        <a:bodyPr/>
        <a:lstStyle/>
        <a:p>
          <a:endParaRPr lang="fr-FR"/>
        </a:p>
      </dgm:t>
    </dgm:pt>
    <dgm:pt modelId="{4D2F1765-3D7B-4D11-B3CC-AFB770FC14D2}" type="sibTrans" cxnId="{33C5CC1A-AD35-4939-9722-93ABB080CCB8}">
      <dgm:prSet/>
      <dgm:spPr/>
      <dgm:t>
        <a:bodyPr/>
        <a:lstStyle/>
        <a:p>
          <a:endParaRPr lang="fr-FR"/>
        </a:p>
      </dgm:t>
    </dgm:pt>
    <dgm:pt modelId="{B0FF1C25-4799-4107-BEDC-E618F8FA1E09}">
      <dgm:prSet phldrT="[Texte]"/>
      <dgm:spPr/>
      <dgm:t>
        <a:bodyPr/>
        <a:lstStyle/>
        <a:p>
          <a:r>
            <a:rPr lang="fr-FR" dirty="0" smtClean="0"/>
            <a:t>Déroulement de la séance</a:t>
          </a:r>
          <a:endParaRPr lang="fr-FR" dirty="0"/>
        </a:p>
      </dgm:t>
    </dgm:pt>
    <dgm:pt modelId="{9E3D2861-BCC5-42B0-BF19-5E837A730724}" type="parTrans" cxnId="{2A22DE23-2206-466A-A541-5FC82C8066ED}">
      <dgm:prSet/>
      <dgm:spPr/>
      <dgm:t>
        <a:bodyPr/>
        <a:lstStyle/>
        <a:p>
          <a:endParaRPr lang="fr-FR"/>
        </a:p>
      </dgm:t>
    </dgm:pt>
    <dgm:pt modelId="{247B008E-9CC0-4AE4-B068-FD42EE0B3590}" type="sibTrans" cxnId="{2A22DE23-2206-466A-A541-5FC82C8066ED}">
      <dgm:prSet/>
      <dgm:spPr/>
      <dgm:t>
        <a:bodyPr/>
        <a:lstStyle/>
        <a:p>
          <a:endParaRPr lang="fr-FR"/>
        </a:p>
      </dgm:t>
    </dgm:pt>
    <dgm:pt modelId="{79C39624-F723-4A95-9EDB-6CC3788350E6}">
      <dgm:prSet/>
      <dgm:spPr/>
      <dgm:t>
        <a:bodyPr/>
        <a:lstStyle/>
        <a:p>
          <a:r>
            <a:rPr lang="fr-FR" dirty="0" smtClean="0"/>
            <a:t>À la fin de cette séance, vous serez capable de :</a:t>
          </a:r>
          <a:endParaRPr lang="fr-FR" dirty="0"/>
        </a:p>
      </dgm:t>
    </dgm:pt>
    <dgm:pt modelId="{6E7E2300-FBBC-4415-AE0B-99681999DD6B}" type="parTrans" cxnId="{91A44981-3496-45E7-A582-DF7B4C2C3B63}">
      <dgm:prSet/>
      <dgm:spPr/>
      <dgm:t>
        <a:bodyPr/>
        <a:lstStyle/>
        <a:p>
          <a:endParaRPr lang="fr-FR"/>
        </a:p>
      </dgm:t>
    </dgm:pt>
    <dgm:pt modelId="{9A92B4D4-C23F-48A3-A500-CBC9B0B1993D}" type="sibTrans" cxnId="{91A44981-3496-45E7-A582-DF7B4C2C3B63}">
      <dgm:prSet/>
      <dgm:spPr/>
      <dgm:t>
        <a:bodyPr/>
        <a:lstStyle/>
        <a:p>
          <a:endParaRPr lang="fr-FR"/>
        </a:p>
      </dgm:t>
    </dgm:pt>
    <dgm:pt modelId="{80F42B43-E897-475B-8166-45A64A80DFB2}">
      <dgm:prSet/>
      <dgm:spPr/>
      <dgm:t>
        <a:bodyPr/>
        <a:lstStyle/>
        <a:p>
          <a:r>
            <a:rPr lang="fr-FR" b="0" dirty="0" smtClean="0"/>
            <a:t>Identifier un besoin et énoncer un problème technique</a:t>
          </a:r>
          <a:endParaRPr lang="fr-FR" b="0" dirty="0"/>
        </a:p>
      </dgm:t>
    </dgm:pt>
    <dgm:pt modelId="{7B3A69F6-D629-42C9-9728-C151FF2D1823}" type="parTrans" cxnId="{8513DB8C-B4CA-4CEB-BF86-0E3A616E6F3C}">
      <dgm:prSet/>
      <dgm:spPr/>
      <dgm:t>
        <a:bodyPr/>
        <a:lstStyle/>
        <a:p>
          <a:endParaRPr lang="fr-FR"/>
        </a:p>
      </dgm:t>
    </dgm:pt>
    <dgm:pt modelId="{3C26D8AF-6CB0-4314-B16C-890CFFFEC31A}" type="sibTrans" cxnId="{8513DB8C-B4CA-4CEB-BF86-0E3A616E6F3C}">
      <dgm:prSet/>
      <dgm:spPr/>
      <dgm:t>
        <a:bodyPr/>
        <a:lstStyle/>
        <a:p>
          <a:endParaRPr lang="fr-FR"/>
        </a:p>
      </dgm:t>
    </dgm:pt>
    <dgm:pt modelId="{C2400483-A56A-42ED-9904-AB2A068FD3DE}">
      <dgm:prSet phldrT="[Texte]"/>
      <dgm:spPr/>
      <dgm:t>
        <a:bodyPr/>
        <a:lstStyle/>
        <a:p>
          <a:r>
            <a:rPr lang="fr-FR" dirty="0" smtClean="0"/>
            <a:t>Présentation de l’idéation</a:t>
          </a:r>
          <a:endParaRPr lang="fr-FR" dirty="0"/>
        </a:p>
      </dgm:t>
    </dgm:pt>
    <dgm:pt modelId="{84D1D205-C6BB-407C-AA5B-7C00AB26D7AA}" type="parTrans" cxnId="{E8A619F8-58BA-463F-9F93-343519A268A6}">
      <dgm:prSet/>
      <dgm:spPr/>
      <dgm:t>
        <a:bodyPr/>
        <a:lstStyle/>
        <a:p>
          <a:endParaRPr lang="fr-FR"/>
        </a:p>
      </dgm:t>
    </dgm:pt>
    <dgm:pt modelId="{97284D58-10DF-417E-9FBB-005E41F34AAC}" type="sibTrans" cxnId="{E8A619F8-58BA-463F-9F93-343519A268A6}">
      <dgm:prSet/>
      <dgm:spPr/>
      <dgm:t>
        <a:bodyPr/>
        <a:lstStyle/>
        <a:p>
          <a:endParaRPr lang="fr-FR"/>
        </a:p>
      </dgm:t>
    </dgm:pt>
    <dgm:pt modelId="{F22011B2-1775-45F9-A0B0-27BA83FC7FC3}">
      <dgm:prSet phldrT="[Texte]"/>
      <dgm:spPr/>
      <dgm:t>
        <a:bodyPr/>
        <a:lstStyle/>
        <a:p>
          <a:r>
            <a:rPr lang="fr-FR" dirty="0" smtClean="0"/>
            <a:t>Recherche d’idées</a:t>
          </a:r>
          <a:endParaRPr lang="fr-FR" dirty="0"/>
        </a:p>
      </dgm:t>
    </dgm:pt>
    <dgm:pt modelId="{FF623039-41CE-4AED-B83E-2EE86C7E2076}" type="parTrans" cxnId="{7EA8DEBC-72FC-45AD-9B5B-FADFE021516B}">
      <dgm:prSet/>
      <dgm:spPr/>
      <dgm:t>
        <a:bodyPr/>
        <a:lstStyle/>
        <a:p>
          <a:endParaRPr lang="fr-FR"/>
        </a:p>
      </dgm:t>
    </dgm:pt>
    <dgm:pt modelId="{1AEC8EC2-5307-4306-8F77-6954E0574101}" type="sibTrans" cxnId="{7EA8DEBC-72FC-45AD-9B5B-FADFE021516B}">
      <dgm:prSet/>
      <dgm:spPr/>
      <dgm:t>
        <a:bodyPr/>
        <a:lstStyle/>
        <a:p>
          <a:endParaRPr lang="fr-FR"/>
        </a:p>
      </dgm:t>
    </dgm:pt>
    <dgm:pt modelId="{F6AB84E1-A33D-44B2-9EC0-A1A2C0A4E85D}">
      <dgm:prSet phldrT="[Texte]"/>
      <dgm:spPr/>
      <dgm:t>
        <a:bodyPr/>
        <a:lstStyle/>
        <a:p>
          <a:r>
            <a:rPr lang="fr-FR" dirty="0" smtClean="0"/>
            <a:t>Structuration</a:t>
          </a:r>
          <a:endParaRPr lang="fr-FR" dirty="0"/>
        </a:p>
      </dgm:t>
    </dgm:pt>
    <dgm:pt modelId="{73F781E5-1C8A-4803-8902-B64B2EA4C57A}" type="parTrans" cxnId="{7F4EF1B6-31C2-44D1-9BE9-C2EAF34985D2}">
      <dgm:prSet/>
      <dgm:spPr/>
      <dgm:t>
        <a:bodyPr/>
        <a:lstStyle/>
        <a:p>
          <a:endParaRPr lang="fr-FR"/>
        </a:p>
      </dgm:t>
    </dgm:pt>
    <dgm:pt modelId="{7D924742-1A05-4374-9A28-28D8DA5A9685}" type="sibTrans" cxnId="{7F4EF1B6-31C2-44D1-9BE9-C2EAF34985D2}">
      <dgm:prSet/>
      <dgm:spPr/>
      <dgm:t>
        <a:bodyPr/>
        <a:lstStyle/>
        <a:p>
          <a:endParaRPr lang="fr-FR"/>
        </a:p>
      </dgm:t>
    </dgm:pt>
    <dgm:pt modelId="{10FEF2C6-D54D-489B-B23B-1ACD697F6E4D}">
      <dgm:prSet/>
      <dgm:spPr/>
      <dgm:t>
        <a:bodyPr/>
        <a:lstStyle/>
        <a:p>
          <a:r>
            <a:rPr lang="fr-FR" dirty="0" smtClean="0"/>
            <a:t>Critères de réussite</a:t>
          </a:r>
          <a:endParaRPr lang="fr-FR" dirty="0"/>
        </a:p>
      </dgm:t>
    </dgm:pt>
    <dgm:pt modelId="{C450BBEB-3385-4162-8C0B-D479705896BA}" type="parTrans" cxnId="{8B5BD5F7-C1C4-46B5-8CFA-170868CB6614}">
      <dgm:prSet/>
      <dgm:spPr/>
      <dgm:t>
        <a:bodyPr/>
        <a:lstStyle/>
        <a:p>
          <a:endParaRPr lang="fr-FR"/>
        </a:p>
      </dgm:t>
    </dgm:pt>
    <dgm:pt modelId="{0CA09C85-5844-49A5-93A8-866D62D912F9}" type="sibTrans" cxnId="{8B5BD5F7-C1C4-46B5-8CFA-170868CB6614}">
      <dgm:prSet/>
      <dgm:spPr/>
      <dgm:t>
        <a:bodyPr/>
        <a:lstStyle/>
        <a:p>
          <a:endParaRPr lang="fr-FR"/>
        </a:p>
      </dgm:t>
    </dgm:pt>
    <dgm:pt modelId="{2C339E0B-235A-4FB2-A61E-75B9645389AB}">
      <dgm:prSet/>
      <dgm:spPr/>
      <dgm:t>
        <a:bodyPr/>
        <a:lstStyle/>
        <a:p>
          <a:r>
            <a:rPr lang="fr-FR" dirty="0" smtClean="0"/>
            <a:t>Donnés progressivement pour chacune des activités</a:t>
          </a:r>
          <a:endParaRPr lang="fr-FR" dirty="0"/>
        </a:p>
      </dgm:t>
    </dgm:pt>
    <dgm:pt modelId="{179CE3EE-ED95-441F-9380-E5C6A013EF87}" type="parTrans" cxnId="{2CFC21CE-1A8F-4E82-98E1-45FE918193CC}">
      <dgm:prSet/>
      <dgm:spPr/>
      <dgm:t>
        <a:bodyPr/>
        <a:lstStyle/>
        <a:p>
          <a:endParaRPr lang="fr-FR"/>
        </a:p>
      </dgm:t>
    </dgm:pt>
    <dgm:pt modelId="{1A6BDB32-6511-4FF7-B443-CA62B5E86139}" type="sibTrans" cxnId="{2CFC21CE-1A8F-4E82-98E1-45FE918193CC}">
      <dgm:prSet/>
      <dgm:spPr/>
      <dgm:t>
        <a:bodyPr/>
        <a:lstStyle/>
        <a:p>
          <a:endParaRPr lang="fr-FR"/>
        </a:p>
      </dgm:t>
    </dgm:pt>
    <dgm:pt modelId="{D06A6168-2857-4911-8A84-4E57FBE2188F}">
      <dgm:prSet/>
      <dgm:spPr/>
      <dgm:t>
        <a:bodyPr/>
        <a:lstStyle/>
        <a:p>
          <a:r>
            <a:rPr lang="fr-FR" dirty="0" smtClean="0"/>
            <a:t> analyser votre environnement afin de définir une problématique pour un projet.</a:t>
          </a:r>
          <a:endParaRPr lang="fr-FR" dirty="0"/>
        </a:p>
      </dgm:t>
    </dgm:pt>
    <dgm:pt modelId="{6784582D-CA70-4052-93F0-9368FEF0B0B8}" type="parTrans" cxnId="{706472F8-E488-4BE0-A557-845BAAA7CDDD}">
      <dgm:prSet/>
      <dgm:spPr/>
      <dgm:t>
        <a:bodyPr/>
        <a:lstStyle/>
        <a:p>
          <a:endParaRPr lang="fr-FR"/>
        </a:p>
      </dgm:t>
    </dgm:pt>
    <dgm:pt modelId="{28B5B165-2CEC-4B55-AC14-390302EDA004}" type="sibTrans" cxnId="{706472F8-E488-4BE0-A557-845BAAA7CDDD}">
      <dgm:prSet/>
      <dgm:spPr/>
      <dgm:t>
        <a:bodyPr/>
        <a:lstStyle/>
        <a:p>
          <a:endParaRPr lang="fr-FR"/>
        </a:p>
      </dgm:t>
    </dgm:pt>
    <dgm:pt modelId="{B3363CB9-3356-42D6-A2A5-0194195DC283}">
      <dgm:prSet/>
      <dgm:spPr/>
      <dgm:t>
        <a:bodyPr/>
        <a:lstStyle/>
        <a:p>
          <a:r>
            <a:rPr lang="fr-FR" dirty="0" smtClean="0"/>
            <a:t>Définir l’utilité et l’impact de ce projet.</a:t>
          </a:r>
          <a:endParaRPr lang="fr-FR" dirty="0"/>
        </a:p>
      </dgm:t>
    </dgm:pt>
    <dgm:pt modelId="{8075DC07-AE8B-4EA7-B4EE-38540CFEFFA8}" type="parTrans" cxnId="{63BEFE41-628A-42A6-84D5-E8702E40A2BE}">
      <dgm:prSet/>
      <dgm:spPr/>
      <dgm:t>
        <a:bodyPr/>
        <a:lstStyle/>
        <a:p>
          <a:endParaRPr lang="fr-FR"/>
        </a:p>
      </dgm:t>
    </dgm:pt>
    <dgm:pt modelId="{7E1A3733-6A6D-4027-BB7C-D8B5AD7B5AAF}" type="sibTrans" cxnId="{63BEFE41-628A-42A6-84D5-E8702E40A2BE}">
      <dgm:prSet/>
      <dgm:spPr/>
      <dgm:t>
        <a:bodyPr/>
        <a:lstStyle/>
        <a:p>
          <a:endParaRPr lang="fr-FR"/>
        </a:p>
      </dgm:t>
    </dgm:pt>
    <dgm:pt modelId="{FE2C17BF-9349-42D2-B5A0-944105A5A4CD}">
      <dgm:prSet phldrT="[Texte]"/>
      <dgm:spPr/>
      <dgm:t>
        <a:bodyPr/>
        <a:lstStyle/>
        <a:p>
          <a:r>
            <a:rPr lang="fr-FR" dirty="0" smtClean="0"/>
            <a:t>Choix de la problématique</a:t>
          </a:r>
          <a:endParaRPr lang="fr-FR" dirty="0"/>
        </a:p>
      </dgm:t>
    </dgm:pt>
    <dgm:pt modelId="{88827966-8C0A-4703-83D8-0072438C854D}" type="parTrans" cxnId="{0C882AF5-0CC8-4D11-985E-1B5BA11F18BB}">
      <dgm:prSet/>
      <dgm:spPr/>
      <dgm:t>
        <a:bodyPr/>
        <a:lstStyle/>
        <a:p>
          <a:endParaRPr lang="fr-FR"/>
        </a:p>
      </dgm:t>
    </dgm:pt>
    <dgm:pt modelId="{A7A4E833-1DD7-4059-8B6F-58677A5264D6}" type="sibTrans" cxnId="{0C882AF5-0CC8-4D11-985E-1B5BA11F18BB}">
      <dgm:prSet/>
      <dgm:spPr/>
      <dgm:t>
        <a:bodyPr/>
        <a:lstStyle/>
        <a:p>
          <a:endParaRPr lang="fr-FR"/>
        </a:p>
      </dgm:t>
    </dgm:pt>
    <dgm:pt modelId="{281D6D9F-E35A-4A1F-AE9B-72BD24953522}">
      <dgm:prSet phldrT="[Texte]"/>
      <dgm:spPr/>
      <dgm:t>
        <a:bodyPr/>
        <a:lstStyle/>
        <a:p>
          <a:r>
            <a:rPr lang="fr-FR" dirty="0" smtClean="0"/>
            <a:t>Validation du besoin et impact sociétal</a:t>
          </a:r>
          <a:endParaRPr lang="fr-FR" dirty="0"/>
        </a:p>
      </dgm:t>
    </dgm:pt>
    <dgm:pt modelId="{8F10902D-6479-49C4-8684-249659D4C41C}" type="parTrans" cxnId="{8F4AB95C-245E-42CB-A8F6-408DB2C04E1C}">
      <dgm:prSet/>
      <dgm:spPr/>
      <dgm:t>
        <a:bodyPr/>
        <a:lstStyle/>
        <a:p>
          <a:endParaRPr lang="fr-FR"/>
        </a:p>
      </dgm:t>
    </dgm:pt>
    <dgm:pt modelId="{6F7D23CA-A650-42EB-8EA8-4D7160A1225D}" type="sibTrans" cxnId="{8F4AB95C-245E-42CB-A8F6-408DB2C04E1C}">
      <dgm:prSet/>
      <dgm:spPr/>
      <dgm:t>
        <a:bodyPr/>
        <a:lstStyle/>
        <a:p>
          <a:endParaRPr lang="fr-FR"/>
        </a:p>
      </dgm:t>
    </dgm:pt>
    <dgm:pt modelId="{2FB9FFAC-AE5B-4029-BBC7-1FA60AB9E94C}" type="pres">
      <dgm:prSet presAssocID="{BBDFF847-8304-4B5B-A6B6-0A6D21DB8A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36673B9-412A-4137-A2C1-A513B31E6DF3}" type="pres">
      <dgm:prSet presAssocID="{C335C9FC-DF11-4030-B94C-6CEC4DFE4DD1}" presName="parentLin" presStyleCnt="0"/>
      <dgm:spPr/>
      <dgm:t>
        <a:bodyPr/>
        <a:lstStyle/>
        <a:p>
          <a:endParaRPr lang="fr-FR"/>
        </a:p>
      </dgm:t>
    </dgm:pt>
    <dgm:pt modelId="{1D06DC1F-7105-4129-9EFB-910B5DB2ED7C}" type="pres">
      <dgm:prSet presAssocID="{C335C9FC-DF11-4030-B94C-6CEC4DFE4DD1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1A21BF25-8AE7-4F32-BF97-7D1CECF13682}" type="pres">
      <dgm:prSet presAssocID="{C335C9FC-DF11-4030-B94C-6CEC4DFE4DD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218E9A-BE90-4E23-9147-BEB7BEFC26E0}" type="pres">
      <dgm:prSet presAssocID="{C335C9FC-DF11-4030-B94C-6CEC4DFE4DD1}" presName="negativeSpace" presStyleCnt="0"/>
      <dgm:spPr/>
      <dgm:t>
        <a:bodyPr/>
        <a:lstStyle/>
        <a:p>
          <a:endParaRPr lang="fr-FR"/>
        </a:p>
      </dgm:t>
    </dgm:pt>
    <dgm:pt modelId="{1957C9F3-766B-4C49-8A9F-B211ED55B99C}" type="pres">
      <dgm:prSet presAssocID="{C335C9FC-DF11-4030-B94C-6CEC4DFE4DD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B9C955-467A-4F29-A69D-EE88A9A602E9}" type="pres">
      <dgm:prSet presAssocID="{52F9A76B-47BA-4393-952A-2E36B949EA59}" presName="spaceBetweenRectangles" presStyleCnt="0"/>
      <dgm:spPr/>
      <dgm:t>
        <a:bodyPr/>
        <a:lstStyle/>
        <a:p>
          <a:endParaRPr lang="fr-FR"/>
        </a:p>
      </dgm:t>
    </dgm:pt>
    <dgm:pt modelId="{7884613B-50C7-4A37-A378-2CCA2E956902}" type="pres">
      <dgm:prSet presAssocID="{13B51498-AD06-47B2-9CB4-8247B10D1103}" presName="parentLin" presStyleCnt="0"/>
      <dgm:spPr/>
      <dgm:t>
        <a:bodyPr/>
        <a:lstStyle/>
        <a:p>
          <a:endParaRPr lang="fr-FR"/>
        </a:p>
      </dgm:t>
    </dgm:pt>
    <dgm:pt modelId="{6B278022-C485-4FB1-9A8D-F93C70EE9526}" type="pres">
      <dgm:prSet presAssocID="{13B51498-AD06-47B2-9CB4-8247B10D1103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4BAD5FE4-3D27-4449-8944-7B2923C17224}" type="pres">
      <dgm:prSet presAssocID="{13B51498-AD06-47B2-9CB4-8247B10D110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B62B9D-6738-4C3E-9767-B43948463B6C}" type="pres">
      <dgm:prSet presAssocID="{13B51498-AD06-47B2-9CB4-8247B10D1103}" presName="negativeSpace" presStyleCnt="0"/>
      <dgm:spPr/>
      <dgm:t>
        <a:bodyPr/>
        <a:lstStyle/>
        <a:p>
          <a:endParaRPr lang="fr-FR"/>
        </a:p>
      </dgm:t>
    </dgm:pt>
    <dgm:pt modelId="{E9AF896A-8D6E-4A7A-A3EF-F2255CBCD082}" type="pres">
      <dgm:prSet presAssocID="{13B51498-AD06-47B2-9CB4-8247B10D110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84EAF6-A714-490A-8A18-C69D80869C8F}" type="pres">
      <dgm:prSet presAssocID="{4D2F1765-3D7B-4D11-B3CC-AFB770FC14D2}" presName="spaceBetweenRectangles" presStyleCnt="0"/>
      <dgm:spPr/>
      <dgm:t>
        <a:bodyPr/>
        <a:lstStyle/>
        <a:p>
          <a:endParaRPr lang="fr-FR"/>
        </a:p>
      </dgm:t>
    </dgm:pt>
    <dgm:pt modelId="{0276AD73-99DF-42C9-8EFB-00FB310E7C0A}" type="pres">
      <dgm:prSet presAssocID="{10FEF2C6-D54D-489B-B23B-1ACD697F6E4D}" presName="parentLin" presStyleCnt="0"/>
      <dgm:spPr/>
    </dgm:pt>
    <dgm:pt modelId="{A5F5F468-FDC3-4FAC-A46C-F6965EB0DEEC}" type="pres">
      <dgm:prSet presAssocID="{10FEF2C6-D54D-489B-B23B-1ACD697F6E4D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15563BEB-219B-4C20-B8B7-B4BE52CA79AD}" type="pres">
      <dgm:prSet presAssocID="{10FEF2C6-D54D-489B-B23B-1ACD697F6E4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542526-0DC9-4225-A65B-EA8FA1480BEF}" type="pres">
      <dgm:prSet presAssocID="{10FEF2C6-D54D-489B-B23B-1ACD697F6E4D}" presName="negativeSpace" presStyleCnt="0"/>
      <dgm:spPr/>
    </dgm:pt>
    <dgm:pt modelId="{AF83FA9F-4694-4786-BEF1-5B0F07A4373F}" type="pres">
      <dgm:prSet presAssocID="{10FEF2C6-D54D-489B-B23B-1ACD697F6E4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911B21-E8F8-4845-8FEB-31CBA7FBA108}" type="pres">
      <dgm:prSet presAssocID="{0CA09C85-5844-49A5-93A8-866D62D912F9}" presName="spaceBetweenRectangles" presStyleCnt="0"/>
      <dgm:spPr/>
    </dgm:pt>
    <dgm:pt modelId="{36F3B2CE-2721-453F-89F3-1B3AE1EF0CC8}" type="pres">
      <dgm:prSet presAssocID="{B0FF1C25-4799-4107-BEDC-E618F8FA1E09}" presName="parentLin" presStyleCnt="0"/>
      <dgm:spPr/>
      <dgm:t>
        <a:bodyPr/>
        <a:lstStyle/>
        <a:p>
          <a:endParaRPr lang="fr-FR"/>
        </a:p>
      </dgm:t>
    </dgm:pt>
    <dgm:pt modelId="{46F9F021-25C7-424B-85F4-AA69DCB7D067}" type="pres">
      <dgm:prSet presAssocID="{B0FF1C25-4799-4107-BEDC-E618F8FA1E09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48088667-AB80-4672-B0F6-A9A97D99CAE0}" type="pres">
      <dgm:prSet presAssocID="{B0FF1C25-4799-4107-BEDC-E618F8FA1E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63FB85-8E83-41D6-8866-0963A048A79D}" type="pres">
      <dgm:prSet presAssocID="{B0FF1C25-4799-4107-BEDC-E618F8FA1E09}" presName="negativeSpace" presStyleCnt="0"/>
      <dgm:spPr/>
      <dgm:t>
        <a:bodyPr/>
        <a:lstStyle/>
        <a:p>
          <a:endParaRPr lang="fr-FR"/>
        </a:p>
      </dgm:t>
    </dgm:pt>
    <dgm:pt modelId="{EE3030F2-DEF7-47CD-9B64-C42CFE4272DC}" type="pres">
      <dgm:prSet presAssocID="{B0FF1C25-4799-4107-BEDC-E618F8FA1E0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513DB8C-B4CA-4CEB-BF86-0E3A616E6F3C}" srcId="{C335C9FC-DF11-4030-B94C-6CEC4DFE4DD1}" destId="{80F42B43-E897-475B-8166-45A64A80DFB2}" srcOrd="0" destOrd="0" parTransId="{7B3A69F6-D629-42C9-9728-C151FF2D1823}" sibTransId="{3C26D8AF-6CB0-4314-B16C-890CFFFEC31A}"/>
    <dgm:cxn modelId="{2114CE23-3639-415D-9A66-E67C4EB48DFC}" type="presOf" srcId="{C2400483-A56A-42ED-9904-AB2A068FD3DE}" destId="{EE3030F2-DEF7-47CD-9B64-C42CFE4272DC}" srcOrd="0" destOrd="0" presId="urn:microsoft.com/office/officeart/2005/8/layout/list1"/>
    <dgm:cxn modelId="{44ED254F-0B9A-4F19-B665-0258BC0B485E}" type="presOf" srcId="{F22011B2-1775-45F9-A0B0-27BA83FC7FC3}" destId="{EE3030F2-DEF7-47CD-9B64-C42CFE4272DC}" srcOrd="0" destOrd="1" presId="urn:microsoft.com/office/officeart/2005/8/layout/list1"/>
    <dgm:cxn modelId="{7EA8DEBC-72FC-45AD-9B5B-FADFE021516B}" srcId="{B0FF1C25-4799-4107-BEDC-E618F8FA1E09}" destId="{F22011B2-1775-45F9-A0B0-27BA83FC7FC3}" srcOrd="1" destOrd="0" parTransId="{FF623039-41CE-4AED-B83E-2EE86C7E2076}" sibTransId="{1AEC8EC2-5307-4306-8F77-6954E0574101}"/>
    <dgm:cxn modelId="{C7259EEB-76E0-4CD8-ABF8-9480F16D2069}" type="presOf" srcId="{FE2C17BF-9349-42D2-B5A0-944105A5A4CD}" destId="{EE3030F2-DEF7-47CD-9B64-C42CFE4272DC}" srcOrd="0" destOrd="2" presId="urn:microsoft.com/office/officeart/2005/8/layout/list1"/>
    <dgm:cxn modelId="{E8A619F8-58BA-463F-9F93-343519A268A6}" srcId="{B0FF1C25-4799-4107-BEDC-E618F8FA1E09}" destId="{C2400483-A56A-42ED-9904-AB2A068FD3DE}" srcOrd="0" destOrd="0" parTransId="{84D1D205-C6BB-407C-AA5B-7C00AB26D7AA}" sibTransId="{97284D58-10DF-417E-9FBB-005E41F34AAC}"/>
    <dgm:cxn modelId="{57753E76-0E59-490D-8CCF-89D32234868C}" type="presOf" srcId="{10FEF2C6-D54D-489B-B23B-1ACD697F6E4D}" destId="{A5F5F468-FDC3-4FAC-A46C-F6965EB0DEEC}" srcOrd="0" destOrd="0" presId="urn:microsoft.com/office/officeart/2005/8/layout/list1"/>
    <dgm:cxn modelId="{E5A1D5A9-E766-494F-885A-2698759A18B6}" type="presOf" srcId="{10FEF2C6-D54D-489B-B23B-1ACD697F6E4D}" destId="{15563BEB-219B-4C20-B8B7-B4BE52CA79AD}" srcOrd="1" destOrd="0" presId="urn:microsoft.com/office/officeart/2005/8/layout/list1"/>
    <dgm:cxn modelId="{706472F8-E488-4BE0-A557-845BAAA7CDDD}" srcId="{79C39624-F723-4A95-9EDB-6CC3788350E6}" destId="{D06A6168-2857-4911-8A84-4E57FBE2188F}" srcOrd="0" destOrd="0" parTransId="{6784582D-CA70-4052-93F0-9368FEF0B0B8}" sibTransId="{28B5B165-2CEC-4B55-AC14-390302EDA004}"/>
    <dgm:cxn modelId="{ED86AA02-EF27-4DD3-A1A4-8252E84C1BB1}" type="presOf" srcId="{F6AB84E1-A33D-44B2-9EC0-A1A2C0A4E85D}" destId="{EE3030F2-DEF7-47CD-9B64-C42CFE4272DC}" srcOrd="0" destOrd="4" presId="urn:microsoft.com/office/officeart/2005/8/layout/list1"/>
    <dgm:cxn modelId="{8F4AB95C-245E-42CB-A8F6-408DB2C04E1C}" srcId="{B0FF1C25-4799-4107-BEDC-E618F8FA1E09}" destId="{281D6D9F-E35A-4A1F-AE9B-72BD24953522}" srcOrd="3" destOrd="0" parTransId="{8F10902D-6479-49C4-8684-249659D4C41C}" sibTransId="{6F7D23CA-A650-42EB-8EA8-4D7160A1225D}"/>
    <dgm:cxn modelId="{7E1423A6-76F2-4FB6-BD79-B69A11BC3401}" type="presOf" srcId="{B0FF1C25-4799-4107-BEDC-E618F8FA1E09}" destId="{46F9F021-25C7-424B-85F4-AA69DCB7D067}" srcOrd="0" destOrd="0" presId="urn:microsoft.com/office/officeart/2005/8/layout/list1"/>
    <dgm:cxn modelId="{D48475C0-57EE-41D1-A3C2-D39E39560299}" type="presOf" srcId="{13B51498-AD06-47B2-9CB4-8247B10D1103}" destId="{6B278022-C485-4FB1-9A8D-F93C70EE9526}" srcOrd="0" destOrd="0" presId="urn:microsoft.com/office/officeart/2005/8/layout/list1"/>
    <dgm:cxn modelId="{91A44981-3496-45E7-A582-DF7B4C2C3B63}" srcId="{13B51498-AD06-47B2-9CB4-8247B10D1103}" destId="{79C39624-F723-4A95-9EDB-6CC3788350E6}" srcOrd="0" destOrd="0" parTransId="{6E7E2300-FBBC-4415-AE0B-99681999DD6B}" sibTransId="{9A92B4D4-C23F-48A3-A500-CBC9B0B1993D}"/>
    <dgm:cxn modelId="{0C882AF5-0CC8-4D11-985E-1B5BA11F18BB}" srcId="{B0FF1C25-4799-4107-BEDC-E618F8FA1E09}" destId="{FE2C17BF-9349-42D2-B5A0-944105A5A4CD}" srcOrd="2" destOrd="0" parTransId="{88827966-8C0A-4703-83D8-0072438C854D}" sibTransId="{A7A4E833-1DD7-4059-8B6F-58677A5264D6}"/>
    <dgm:cxn modelId="{8F6F68D2-ABED-428C-85F8-514275E8B692}" type="presOf" srcId="{13B51498-AD06-47B2-9CB4-8247B10D1103}" destId="{4BAD5FE4-3D27-4449-8944-7B2923C17224}" srcOrd="1" destOrd="0" presId="urn:microsoft.com/office/officeart/2005/8/layout/list1"/>
    <dgm:cxn modelId="{2CFC21CE-1A8F-4E82-98E1-45FE918193CC}" srcId="{10FEF2C6-D54D-489B-B23B-1ACD697F6E4D}" destId="{2C339E0B-235A-4FB2-A61E-75B9645389AB}" srcOrd="0" destOrd="0" parTransId="{179CE3EE-ED95-441F-9380-E5C6A013EF87}" sibTransId="{1A6BDB32-6511-4FF7-B443-CA62B5E86139}"/>
    <dgm:cxn modelId="{444D9B3C-CF2F-4163-9AED-35DF7CBAA7AF}" srcId="{BBDFF847-8304-4B5B-A6B6-0A6D21DB8A6C}" destId="{C335C9FC-DF11-4030-B94C-6CEC4DFE4DD1}" srcOrd="0" destOrd="0" parTransId="{CBDE4A60-7177-42F9-A1B9-68E43BA3EC57}" sibTransId="{52F9A76B-47BA-4393-952A-2E36B949EA59}"/>
    <dgm:cxn modelId="{C71ED151-8D9E-407E-88AA-0B26A17DA6C8}" type="presOf" srcId="{80F42B43-E897-475B-8166-45A64A80DFB2}" destId="{1957C9F3-766B-4C49-8A9F-B211ED55B99C}" srcOrd="0" destOrd="0" presId="urn:microsoft.com/office/officeart/2005/8/layout/list1"/>
    <dgm:cxn modelId="{7F4EF1B6-31C2-44D1-9BE9-C2EAF34985D2}" srcId="{B0FF1C25-4799-4107-BEDC-E618F8FA1E09}" destId="{F6AB84E1-A33D-44B2-9EC0-A1A2C0A4E85D}" srcOrd="4" destOrd="0" parTransId="{73F781E5-1C8A-4803-8902-B64B2EA4C57A}" sibTransId="{7D924742-1A05-4374-9A28-28D8DA5A9685}"/>
    <dgm:cxn modelId="{B8AE1676-7A7F-4AC3-A772-9B372ACBFA64}" type="presOf" srcId="{BBDFF847-8304-4B5B-A6B6-0A6D21DB8A6C}" destId="{2FB9FFAC-AE5B-4029-BBC7-1FA60AB9E94C}" srcOrd="0" destOrd="0" presId="urn:microsoft.com/office/officeart/2005/8/layout/list1"/>
    <dgm:cxn modelId="{63BEFE41-628A-42A6-84D5-E8702E40A2BE}" srcId="{79C39624-F723-4A95-9EDB-6CC3788350E6}" destId="{B3363CB9-3356-42D6-A2A5-0194195DC283}" srcOrd="1" destOrd="0" parTransId="{8075DC07-AE8B-4EA7-B4EE-38540CFEFFA8}" sibTransId="{7E1A3733-6A6D-4027-BB7C-D8B5AD7B5AAF}"/>
    <dgm:cxn modelId="{0317F84A-B8E3-404F-8729-66A337E94CCF}" type="presOf" srcId="{2C339E0B-235A-4FB2-A61E-75B9645389AB}" destId="{AF83FA9F-4694-4786-BEF1-5B0F07A4373F}" srcOrd="0" destOrd="0" presId="urn:microsoft.com/office/officeart/2005/8/layout/list1"/>
    <dgm:cxn modelId="{2A22DE23-2206-466A-A541-5FC82C8066ED}" srcId="{BBDFF847-8304-4B5B-A6B6-0A6D21DB8A6C}" destId="{B0FF1C25-4799-4107-BEDC-E618F8FA1E09}" srcOrd="3" destOrd="0" parTransId="{9E3D2861-BCC5-42B0-BF19-5E837A730724}" sibTransId="{247B008E-9CC0-4AE4-B068-FD42EE0B3590}"/>
    <dgm:cxn modelId="{0EEF90D5-57C9-4273-B6E2-8D740A060EA0}" type="presOf" srcId="{281D6D9F-E35A-4A1F-AE9B-72BD24953522}" destId="{EE3030F2-DEF7-47CD-9B64-C42CFE4272DC}" srcOrd="0" destOrd="3" presId="urn:microsoft.com/office/officeart/2005/8/layout/list1"/>
    <dgm:cxn modelId="{06F7D903-5F60-4F27-9BD2-AE1B3082652B}" type="presOf" srcId="{C335C9FC-DF11-4030-B94C-6CEC4DFE4DD1}" destId="{1A21BF25-8AE7-4F32-BF97-7D1CECF13682}" srcOrd="1" destOrd="0" presId="urn:microsoft.com/office/officeart/2005/8/layout/list1"/>
    <dgm:cxn modelId="{5952FDB0-65F8-401A-8B14-A3570C2F9D58}" type="presOf" srcId="{79C39624-F723-4A95-9EDB-6CC3788350E6}" destId="{E9AF896A-8D6E-4A7A-A3EF-F2255CBCD082}" srcOrd="0" destOrd="0" presId="urn:microsoft.com/office/officeart/2005/8/layout/list1"/>
    <dgm:cxn modelId="{94799B8D-D313-4E80-BA97-3E10527C3525}" type="presOf" srcId="{B0FF1C25-4799-4107-BEDC-E618F8FA1E09}" destId="{48088667-AB80-4672-B0F6-A9A97D99CAE0}" srcOrd="1" destOrd="0" presId="urn:microsoft.com/office/officeart/2005/8/layout/list1"/>
    <dgm:cxn modelId="{8B5BD5F7-C1C4-46B5-8CFA-170868CB6614}" srcId="{BBDFF847-8304-4B5B-A6B6-0A6D21DB8A6C}" destId="{10FEF2C6-D54D-489B-B23B-1ACD697F6E4D}" srcOrd="2" destOrd="0" parTransId="{C450BBEB-3385-4162-8C0B-D479705896BA}" sibTransId="{0CA09C85-5844-49A5-93A8-866D62D912F9}"/>
    <dgm:cxn modelId="{BBFC73CA-BC26-487F-B5C7-C5BB52AA6AD7}" type="presOf" srcId="{D06A6168-2857-4911-8A84-4E57FBE2188F}" destId="{E9AF896A-8D6E-4A7A-A3EF-F2255CBCD082}" srcOrd="0" destOrd="1" presId="urn:microsoft.com/office/officeart/2005/8/layout/list1"/>
    <dgm:cxn modelId="{33C5CC1A-AD35-4939-9722-93ABB080CCB8}" srcId="{BBDFF847-8304-4B5B-A6B6-0A6D21DB8A6C}" destId="{13B51498-AD06-47B2-9CB4-8247B10D1103}" srcOrd="1" destOrd="0" parTransId="{8EC4E739-BBC8-47C6-A559-BB57C0D05773}" sibTransId="{4D2F1765-3D7B-4D11-B3CC-AFB770FC14D2}"/>
    <dgm:cxn modelId="{4DE3FA47-B78C-4D8E-B4F7-B19FFD2C7431}" type="presOf" srcId="{C335C9FC-DF11-4030-B94C-6CEC4DFE4DD1}" destId="{1D06DC1F-7105-4129-9EFB-910B5DB2ED7C}" srcOrd="0" destOrd="0" presId="urn:microsoft.com/office/officeart/2005/8/layout/list1"/>
    <dgm:cxn modelId="{A3B2CCBF-44DF-4C6C-9AE5-0437EE87F7E0}" type="presOf" srcId="{B3363CB9-3356-42D6-A2A5-0194195DC283}" destId="{E9AF896A-8D6E-4A7A-A3EF-F2255CBCD082}" srcOrd="0" destOrd="2" presId="urn:microsoft.com/office/officeart/2005/8/layout/list1"/>
    <dgm:cxn modelId="{20AF854B-2326-413B-95E4-93DF3AEFEBDD}" type="presParOf" srcId="{2FB9FFAC-AE5B-4029-BBC7-1FA60AB9E94C}" destId="{136673B9-412A-4137-A2C1-A513B31E6DF3}" srcOrd="0" destOrd="0" presId="urn:microsoft.com/office/officeart/2005/8/layout/list1"/>
    <dgm:cxn modelId="{94957D01-588B-46AC-83BC-96CD392EF826}" type="presParOf" srcId="{136673B9-412A-4137-A2C1-A513B31E6DF3}" destId="{1D06DC1F-7105-4129-9EFB-910B5DB2ED7C}" srcOrd="0" destOrd="0" presId="urn:microsoft.com/office/officeart/2005/8/layout/list1"/>
    <dgm:cxn modelId="{6205B080-F31C-4A28-8D0D-A9855D532E45}" type="presParOf" srcId="{136673B9-412A-4137-A2C1-A513B31E6DF3}" destId="{1A21BF25-8AE7-4F32-BF97-7D1CECF13682}" srcOrd="1" destOrd="0" presId="urn:microsoft.com/office/officeart/2005/8/layout/list1"/>
    <dgm:cxn modelId="{96D65FA0-12A7-4488-999C-EA740E7E54A9}" type="presParOf" srcId="{2FB9FFAC-AE5B-4029-BBC7-1FA60AB9E94C}" destId="{DE218E9A-BE90-4E23-9147-BEB7BEFC26E0}" srcOrd="1" destOrd="0" presId="urn:microsoft.com/office/officeart/2005/8/layout/list1"/>
    <dgm:cxn modelId="{C9602A75-C4E9-4A5D-82F9-60D3E6748EA1}" type="presParOf" srcId="{2FB9FFAC-AE5B-4029-BBC7-1FA60AB9E94C}" destId="{1957C9F3-766B-4C49-8A9F-B211ED55B99C}" srcOrd="2" destOrd="0" presId="urn:microsoft.com/office/officeart/2005/8/layout/list1"/>
    <dgm:cxn modelId="{BFFB0C1F-DD8B-4668-8137-C274F56DC18B}" type="presParOf" srcId="{2FB9FFAC-AE5B-4029-BBC7-1FA60AB9E94C}" destId="{2DB9C955-467A-4F29-A69D-EE88A9A602E9}" srcOrd="3" destOrd="0" presId="urn:microsoft.com/office/officeart/2005/8/layout/list1"/>
    <dgm:cxn modelId="{AFCEE565-54AB-49CA-A315-73D6B2C36A09}" type="presParOf" srcId="{2FB9FFAC-AE5B-4029-BBC7-1FA60AB9E94C}" destId="{7884613B-50C7-4A37-A378-2CCA2E956902}" srcOrd="4" destOrd="0" presId="urn:microsoft.com/office/officeart/2005/8/layout/list1"/>
    <dgm:cxn modelId="{96EBF28A-91DE-42EC-8FB0-06DEF229D19D}" type="presParOf" srcId="{7884613B-50C7-4A37-A378-2CCA2E956902}" destId="{6B278022-C485-4FB1-9A8D-F93C70EE9526}" srcOrd="0" destOrd="0" presId="urn:microsoft.com/office/officeart/2005/8/layout/list1"/>
    <dgm:cxn modelId="{7B48E0D6-12D4-4BAC-A6CF-B715B3CC24B3}" type="presParOf" srcId="{7884613B-50C7-4A37-A378-2CCA2E956902}" destId="{4BAD5FE4-3D27-4449-8944-7B2923C17224}" srcOrd="1" destOrd="0" presId="urn:microsoft.com/office/officeart/2005/8/layout/list1"/>
    <dgm:cxn modelId="{78900FF5-FDCC-41A7-8989-86FFB03F74D9}" type="presParOf" srcId="{2FB9FFAC-AE5B-4029-BBC7-1FA60AB9E94C}" destId="{40B62B9D-6738-4C3E-9767-B43948463B6C}" srcOrd="5" destOrd="0" presId="urn:microsoft.com/office/officeart/2005/8/layout/list1"/>
    <dgm:cxn modelId="{659EDE58-F40C-4909-A2A4-EF3C3B2C5447}" type="presParOf" srcId="{2FB9FFAC-AE5B-4029-BBC7-1FA60AB9E94C}" destId="{E9AF896A-8D6E-4A7A-A3EF-F2255CBCD082}" srcOrd="6" destOrd="0" presId="urn:microsoft.com/office/officeart/2005/8/layout/list1"/>
    <dgm:cxn modelId="{4736BFC5-D2F3-48CE-B851-6EEF3D552850}" type="presParOf" srcId="{2FB9FFAC-AE5B-4029-BBC7-1FA60AB9E94C}" destId="{2084EAF6-A714-490A-8A18-C69D80869C8F}" srcOrd="7" destOrd="0" presId="urn:microsoft.com/office/officeart/2005/8/layout/list1"/>
    <dgm:cxn modelId="{FF49FB5C-8527-4820-8869-7EB10E92165D}" type="presParOf" srcId="{2FB9FFAC-AE5B-4029-BBC7-1FA60AB9E94C}" destId="{0276AD73-99DF-42C9-8EFB-00FB310E7C0A}" srcOrd="8" destOrd="0" presId="urn:microsoft.com/office/officeart/2005/8/layout/list1"/>
    <dgm:cxn modelId="{44DA3782-ECB7-4DC8-B5AB-068A50E5A226}" type="presParOf" srcId="{0276AD73-99DF-42C9-8EFB-00FB310E7C0A}" destId="{A5F5F468-FDC3-4FAC-A46C-F6965EB0DEEC}" srcOrd="0" destOrd="0" presId="urn:microsoft.com/office/officeart/2005/8/layout/list1"/>
    <dgm:cxn modelId="{968A8DF0-C580-4F63-B02D-B951E9543464}" type="presParOf" srcId="{0276AD73-99DF-42C9-8EFB-00FB310E7C0A}" destId="{15563BEB-219B-4C20-B8B7-B4BE52CA79AD}" srcOrd="1" destOrd="0" presId="urn:microsoft.com/office/officeart/2005/8/layout/list1"/>
    <dgm:cxn modelId="{6C98147E-FE49-4A1A-A81A-47239B9439B0}" type="presParOf" srcId="{2FB9FFAC-AE5B-4029-BBC7-1FA60AB9E94C}" destId="{FA542526-0DC9-4225-A65B-EA8FA1480BEF}" srcOrd="9" destOrd="0" presId="urn:microsoft.com/office/officeart/2005/8/layout/list1"/>
    <dgm:cxn modelId="{2563CD0A-8A65-49BF-952E-4740B2E3EA34}" type="presParOf" srcId="{2FB9FFAC-AE5B-4029-BBC7-1FA60AB9E94C}" destId="{AF83FA9F-4694-4786-BEF1-5B0F07A4373F}" srcOrd="10" destOrd="0" presId="urn:microsoft.com/office/officeart/2005/8/layout/list1"/>
    <dgm:cxn modelId="{DFFF9BB4-105A-4F36-919F-C98715EC3B1A}" type="presParOf" srcId="{2FB9FFAC-AE5B-4029-BBC7-1FA60AB9E94C}" destId="{02911B21-E8F8-4845-8FEB-31CBA7FBA108}" srcOrd="11" destOrd="0" presId="urn:microsoft.com/office/officeart/2005/8/layout/list1"/>
    <dgm:cxn modelId="{708774BD-9DC4-4CBD-AA59-3E1AF9DB45A0}" type="presParOf" srcId="{2FB9FFAC-AE5B-4029-BBC7-1FA60AB9E94C}" destId="{36F3B2CE-2721-453F-89F3-1B3AE1EF0CC8}" srcOrd="12" destOrd="0" presId="urn:microsoft.com/office/officeart/2005/8/layout/list1"/>
    <dgm:cxn modelId="{96C7EC9F-8F0E-4856-AE25-20B200CFE69C}" type="presParOf" srcId="{36F3B2CE-2721-453F-89F3-1B3AE1EF0CC8}" destId="{46F9F021-25C7-424B-85F4-AA69DCB7D067}" srcOrd="0" destOrd="0" presId="urn:microsoft.com/office/officeart/2005/8/layout/list1"/>
    <dgm:cxn modelId="{79382ED7-C4D3-40E1-BF11-C7B42EF31413}" type="presParOf" srcId="{36F3B2CE-2721-453F-89F3-1B3AE1EF0CC8}" destId="{48088667-AB80-4672-B0F6-A9A97D99CAE0}" srcOrd="1" destOrd="0" presId="urn:microsoft.com/office/officeart/2005/8/layout/list1"/>
    <dgm:cxn modelId="{A0476676-096C-4855-AAE7-7015AE39CCE3}" type="presParOf" srcId="{2FB9FFAC-AE5B-4029-BBC7-1FA60AB9E94C}" destId="{1363FB85-8E83-41D6-8866-0963A048A79D}" srcOrd="13" destOrd="0" presId="urn:microsoft.com/office/officeart/2005/8/layout/list1"/>
    <dgm:cxn modelId="{ED8F2761-497D-491D-8E60-CE647DE96D67}" type="presParOf" srcId="{2FB9FFAC-AE5B-4029-BBC7-1FA60AB9E94C}" destId="{EE3030F2-DEF7-47CD-9B64-C42CFE4272D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8DD64-CD50-46F8-8B7D-91551894FA6B}" type="doc">
      <dgm:prSet loTypeId="urn:microsoft.com/office/officeart/2005/8/layout/list1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5E143199-9D89-43E5-8B33-949CF98E963C}">
      <dgm:prSet phldrT="[Texte]"/>
      <dgm:spPr/>
      <dgm:t>
        <a:bodyPr/>
        <a:lstStyle/>
        <a:p>
          <a:r>
            <a:rPr lang="fr-FR" dirty="0" smtClean="0"/>
            <a:t>À faire</a:t>
          </a:r>
          <a:endParaRPr lang="fr-FR" dirty="0"/>
        </a:p>
      </dgm:t>
    </dgm:pt>
    <dgm:pt modelId="{F2921E43-C844-4974-A82B-1B16A3CA8F4D}" type="parTrans" cxnId="{719C7508-F89F-4E13-909B-6476B291EEC0}">
      <dgm:prSet/>
      <dgm:spPr/>
      <dgm:t>
        <a:bodyPr/>
        <a:lstStyle/>
        <a:p>
          <a:endParaRPr lang="fr-FR"/>
        </a:p>
      </dgm:t>
    </dgm:pt>
    <dgm:pt modelId="{9AD8B36C-0A84-40BF-862D-99D2D9A5D0D7}" type="sibTrans" cxnId="{719C7508-F89F-4E13-909B-6476B291EEC0}">
      <dgm:prSet/>
      <dgm:spPr/>
      <dgm:t>
        <a:bodyPr/>
        <a:lstStyle/>
        <a:p>
          <a:endParaRPr lang="fr-FR"/>
        </a:p>
      </dgm:t>
    </dgm:pt>
    <dgm:pt modelId="{A20CD4AA-EC3D-4A37-915A-467EC08FC839}">
      <dgm:prSet phldrT="[Texte]"/>
      <dgm:spPr/>
      <dgm:t>
        <a:bodyPr/>
        <a:lstStyle/>
        <a:p>
          <a:r>
            <a:rPr lang="fr-FR" dirty="0" smtClean="0"/>
            <a:t>Pour vous aider : des thématiques</a:t>
          </a:r>
          <a:endParaRPr lang="fr-FR" dirty="0"/>
        </a:p>
      </dgm:t>
    </dgm:pt>
    <dgm:pt modelId="{0B818010-B975-42D2-84B5-A7B45AF818CF}" type="parTrans" cxnId="{198D1AC8-9482-43F1-9F72-91B4F8B89289}">
      <dgm:prSet/>
      <dgm:spPr/>
      <dgm:t>
        <a:bodyPr/>
        <a:lstStyle/>
        <a:p>
          <a:endParaRPr lang="fr-FR"/>
        </a:p>
      </dgm:t>
    </dgm:pt>
    <dgm:pt modelId="{D4F590EB-9A69-45A0-9516-420B7AE15913}" type="sibTrans" cxnId="{198D1AC8-9482-43F1-9F72-91B4F8B89289}">
      <dgm:prSet/>
      <dgm:spPr/>
      <dgm:t>
        <a:bodyPr/>
        <a:lstStyle/>
        <a:p>
          <a:endParaRPr lang="fr-FR"/>
        </a:p>
      </dgm:t>
    </dgm:pt>
    <dgm:pt modelId="{775ECCEB-59C5-4601-B13A-9913D6297869}">
      <dgm:prSet phldrT="[Texte]"/>
      <dgm:spPr/>
      <dgm:t>
        <a:bodyPr/>
        <a:lstStyle/>
        <a:p>
          <a:r>
            <a:rPr lang="fr-FR" dirty="0" smtClean="0"/>
            <a:t>Critères de réussite</a:t>
          </a:r>
          <a:endParaRPr lang="fr-FR" dirty="0"/>
        </a:p>
      </dgm:t>
    </dgm:pt>
    <dgm:pt modelId="{4390BE1A-7ADA-43DE-AA95-81C4C88596D8}" type="parTrans" cxnId="{D399E0E0-1230-4FF9-9B61-2753E8D19A22}">
      <dgm:prSet/>
      <dgm:spPr/>
      <dgm:t>
        <a:bodyPr/>
        <a:lstStyle/>
        <a:p>
          <a:endParaRPr lang="fr-FR"/>
        </a:p>
      </dgm:t>
    </dgm:pt>
    <dgm:pt modelId="{743C9162-04B2-4455-91F0-9290750DC63B}" type="sibTrans" cxnId="{D399E0E0-1230-4FF9-9B61-2753E8D19A22}">
      <dgm:prSet/>
      <dgm:spPr/>
      <dgm:t>
        <a:bodyPr/>
        <a:lstStyle/>
        <a:p>
          <a:endParaRPr lang="fr-FR"/>
        </a:p>
      </dgm:t>
    </dgm:pt>
    <dgm:pt modelId="{EA6BAB18-A41F-4BBC-AF41-89CFF1A5A669}">
      <dgm:prSet/>
      <dgm:spPr/>
      <dgm:t>
        <a:bodyPr/>
        <a:lstStyle/>
        <a:p>
          <a:r>
            <a:rPr lang="fr-FR" dirty="0" smtClean="0"/>
            <a:t>En îlot, listez tous les problèmes que vous rencontrez ou que vous connaissez </a:t>
          </a:r>
          <a:endParaRPr lang="fr-FR" dirty="0"/>
        </a:p>
      </dgm:t>
    </dgm:pt>
    <dgm:pt modelId="{26DDEB0C-8CB7-4E51-9EA3-4ED62F8BC67A}" type="parTrans" cxnId="{E5DB3DDF-1C92-4D14-A87A-B9CD99F31086}">
      <dgm:prSet/>
      <dgm:spPr/>
      <dgm:t>
        <a:bodyPr/>
        <a:lstStyle/>
        <a:p>
          <a:endParaRPr lang="fr-FR"/>
        </a:p>
      </dgm:t>
    </dgm:pt>
    <dgm:pt modelId="{86C7F2D1-CBC4-49AD-9B2C-052B41A41FFB}" type="sibTrans" cxnId="{E5DB3DDF-1C92-4D14-A87A-B9CD99F31086}">
      <dgm:prSet/>
      <dgm:spPr/>
      <dgm:t>
        <a:bodyPr/>
        <a:lstStyle/>
        <a:p>
          <a:endParaRPr lang="fr-FR"/>
        </a:p>
      </dgm:t>
    </dgm:pt>
    <dgm:pt modelId="{54B4C782-FB29-4767-AA58-7C510776ED86}">
      <dgm:prSet phldrT="[Texte]" custT="1"/>
      <dgm:spPr/>
      <dgm:t>
        <a:bodyPr/>
        <a:lstStyle/>
        <a:p>
          <a:r>
            <a:rPr lang="fr-FR" sz="1900" dirty="0" smtClean="0"/>
            <a:t>Domotique			</a:t>
          </a:r>
          <a:r>
            <a:rPr lang="fr-FR" sz="1050" dirty="0" smtClean="0">
              <a:sym typeface="Wingdings"/>
            </a:rPr>
            <a:t></a:t>
          </a:r>
          <a:r>
            <a:rPr lang="fr-FR" sz="1900" dirty="0" smtClean="0">
              <a:sym typeface="Wingdings"/>
            </a:rPr>
            <a:t> Santé</a:t>
          </a:r>
          <a:endParaRPr lang="fr-FR" sz="1900" dirty="0"/>
        </a:p>
      </dgm:t>
    </dgm:pt>
    <dgm:pt modelId="{D40BA870-F8DC-4C1B-ADFE-68269DF41BFE}" type="parTrans" cxnId="{C8144055-A756-4DE1-83AD-1F6F7B8F1705}">
      <dgm:prSet/>
      <dgm:spPr/>
      <dgm:t>
        <a:bodyPr/>
        <a:lstStyle/>
        <a:p>
          <a:endParaRPr lang="fr-FR"/>
        </a:p>
      </dgm:t>
    </dgm:pt>
    <dgm:pt modelId="{CE32CB11-0EE2-4986-9F68-30B11C9233EF}" type="sibTrans" cxnId="{C8144055-A756-4DE1-83AD-1F6F7B8F1705}">
      <dgm:prSet/>
      <dgm:spPr/>
      <dgm:t>
        <a:bodyPr/>
        <a:lstStyle/>
        <a:p>
          <a:endParaRPr lang="fr-FR"/>
        </a:p>
      </dgm:t>
    </dgm:pt>
    <dgm:pt modelId="{CD19F965-602A-4325-A927-B22718D09097}">
      <dgm:prSet phldrT="[Texte]"/>
      <dgm:spPr/>
      <dgm:t>
        <a:bodyPr/>
        <a:lstStyle/>
        <a:p>
          <a:r>
            <a:rPr lang="fr-FR" dirty="0" smtClean="0"/>
            <a:t>20 problèmes sont listés</a:t>
          </a:r>
          <a:endParaRPr lang="fr-FR" dirty="0"/>
        </a:p>
      </dgm:t>
    </dgm:pt>
    <dgm:pt modelId="{CF5DB3C2-E96D-4958-BBF1-91ED06B37D9B}" type="parTrans" cxnId="{084E175E-F6DC-4FCF-BEFC-1170E68560BE}">
      <dgm:prSet/>
      <dgm:spPr/>
      <dgm:t>
        <a:bodyPr/>
        <a:lstStyle/>
        <a:p>
          <a:endParaRPr lang="fr-FR"/>
        </a:p>
      </dgm:t>
    </dgm:pt>
    <dgm:pt modelId="{9701BC91-A7B2-4810-BFE2-1E0351A1EFBE}" type="sibTrans" cxnId="{084E175E-F6DC-4FCF-BEFC-1170E68560BE}">
      <dgm:prSet/>
      <dgm:spPr/>
      <dgm:t>
        <a:bodyPr/>
        <a:lstStyle/>
        <a:p>
          <a:endParaRPr lang="fr-FR"/>
        </a:p>
      </dgm:t>
    </dgm:pt>
    <dgm:pt modelId="{0BAC9850-321D-4369-983F-CF43B7BA18C7}">
      <dgm:prSet/>
      <dgm:spPr/>
      <dgm:t>
        <a:bodyPr/>
        <a:lstStyle/>
        <a:p>
          <a:r>
            <a:rPr lang="fr-FR" dirty="0" smtClean="0"/>
            <a:t>Chaque membre du groupe participe à l’échange</a:t>
          </a:r>
          <a:endParaRPr lang="fr-FR" dirty="0"/>
        </a:p>
      </dgm:t>
    </dgm:pt>
    <dgm:pt modelId="{B63D205F-D8DB-4992-80EE-219098E8C9DB}" type="parTrans" cxnId="{09229F9C-14E6-44B7-9CE7-FA14C0E6DFF4}">
      <dgm:prSet/>
      <dgm:spPr/>
      <dgm:t>
        <a:bodyPr/>
        <a:lstStyle/>
        <a:p>
          <a:endParaRPr lang="fr-FR"/>
        </a:p>
      </dgm:t>
    </dgm:pt>
    <dgm:pt modelId="{D8A99229-B5ED-47BD-BF96-D2408F4EF791}" type="sibTrans" cxnId="{09229F9C-14E6-44B7-9CE7-FA14C0E6DFF4}">
      <dgm:prSet/>
      <dgm:spPr/>
      <dgm:t>
        <a:bodyPr/>
        <a:lstStyle/>
        <a:p>
          <a:endParaRPr lang="fr-FR"/>
        </a:p>
      </dgm:t>
    </dgm:pt>
    <dgm:pt modelId="{F5A7E3D3-4FB6-40F7-A6DC-257729D69335}">
      <dgm:prSet/>
      <dgm:spPr/>
      <dgm:t>
        <a:bodyPr/>
        <a:lstStyle/>
        <a:p>
          <a:r>
            <a:rPr lang="fr-FR" dirty="0" smtClean="0"/>
            <a:t>Le volume des échanges ne perturbe pas les autres groupes</a:t>
          </a:r>
          <a:endParaRPr lang="fr-FR" dirty="0"/>
        </a:p>
      </dgm:t>
    </dgm:pt>
    <dgm:pt modelId="{F19CBB1F-D9BC-46DA-A9BC-A0E3F555CDF5}" type="parTrans" cxnId="{DB9F0AE2-EC0D-4264-94F7-776E076725DD}">
      <dgm:prSet/>
      <dgm:spPr/>
      <dgm:t>
        <a:bodyPr/>
        <a:lstStyle/>
        <a:p>
          <a:endParaRPr lang="fr-FR"/>
        </a:p>
      </dgm:t>
    </dgm:pt>
    <dgm:pt modelId="{9C9D6745-84C1-4734-BA92-CA27F92FEBCF}" type="sibTrans" cxnId="{DB9F0AE2-EC0D-4264-94F7-776E076725DD}">
      <dgm:prSet/>
      <dgm:spPr/>
      <dgm:t>
        <a:bodyPr/>
        <a:lstStyle/>
        <a:p>
          <a:endParaRPr lang="fr-FR"/>
        </a:p>
      </dgm:t>
    </dgm:pt>
    <dgm:pt modelId="{AF63CE13-3E15-4D2D-AFBC-7497597DABB0}">
      <dgm:prSet phldrT="[Texte]" custT="1"/>
      <dgm:spPr/>
      <dgm:t>
        <a:bodyPr/>
        <a:lstStyle/>
        <a:p>
          <a:r>
            <a:rPr lang="fr-FR" sz="1900" dirty="0" smtClean="0"/>
            <a:t>Environnement			</a:t>
          </a:r>
          <a:r>
            <a:rPr lang="fr-FR" sz="1100" dirty="0" smtClean="0">
              <a:sym typeface="Wingdings"/>
            </a:rPr>
            <a:t> </a:t>
          </a:r>
          <a:r>
            <a:rPr lang="fr-FR" sz="1900" dirty="0" smtClean="0">
              <a:sym typeface="Wingdings"/>
            </a:rPr>
            <a:t>Sécurité</a:t>
          </a:r>
          <a:endParaRPr lang="fr-FR" sz="1900" dirty="0"/>
        </a:p>
      </dgm:t>
    </dgm:pt>
    <dgm:pt modelId="{D6964FC9-3DFC-4B07-9B6D-75CE7D5E5C75}" type="parTrans" cxnId="{883D6CE9-F183-45AA-8CF8-882A9B9E1474}">
      <dgm:prSet/>
      <dgm:spPr/>
      <dgm:t>
        <a:bodyPr/>
        <a:lstStyle/>
        <a:p>
          <a:endParaRPr lang="fr-FR"/>
        </a:p>
      </dgm:t>
    </dgm:pt>
    <dgm:pt modelId="{6A641A26-A9EA-49F4-999B-BC4661B9934D}" type="sibTrans" cxnId="{883D6CE9-F183-45AA-8CF8-882A9B9E1474}">
      <dgm:prSet/>
      <dgm:spPr/>
      <dgm:t>
        <a:bodyPr/>
        <a:lstStyle/>
        <a:p>
          <a:endParaRPr lang="fr-FR"/>
        </a:p>
      </dgm:t>
    </dgm:pt>
    <dgm:pt modelId="{FAA47CCE-B294-4A30-B3BB-0AC963FC205B}">
      <dgm:prSet phldrT="[Texte]" custT="1"/>
      <dgm:spPr/>
      <dgm:t>
        <a:bodyPr/>
        <a:lstStyle/>
        <a:p>
          <a:r>
            <a:rPr lang="fr-FR" sz="1900" dirty="0" smtClean="0"/>
            <a:t>Jeux et loisirs			</a:t>
          </a:r>
          <a:r>
            <a:rPr lang="fr-FR" sz="1100" dirty="0" smtClean="0">
              <a:sym typeface="Wingdings"/>
            </a:rPr>
            <a:t></a:t>
          </a:r>
          <a:r>
            <a:rPr lang="fr-FR" sz="1900" dirty="0" smtClean="0">
              <a:sym typeface="Wingdings"/>
            </a:rPr>
            <a:t> Social/Aide à la personne</a:t>
          </a:r>
          <a:endParaRPr lang="fr-FR" sz="1900" dirty="0"/>
        </a:p>
      </dgm:t>
    </dgm:pt>
    <dgm:pt modelId="{B0C0D962-58C0-4ECC-BA0A-4D050DAB2212}" type="parTrans" cxnId="{7A2D295F-4EFB-4CBB-B6F4-8C5E66CC24F0}">
      <dgm:prSet/>
      <dgm:spPr/>
      <dgm:t>
        <a:bodyPr/>
        <a:lstStyle/>
        <a:p>
          <a:endParaRPr lang="fr-FR"/>
        </a:p>
      </dgm:t>
    </dgm:pt>
    <dgm:pt modelId="{F0966F48-8869-4683-A09B-25FA95409EA4}" type="sibTrans" cxnId="{7A2D295F-4EFB-4CBB-B6F4-8C5E66CC24F0}">
      <dgm:prSet/>
      <dgm:spPr/>
      <dgm:t>
        <a:bodyPr/>
        <a:lstStyle/>
        <a:p>
          <a:endParaRPr lang="fr-FR"/>
        </a:p>
      </dgm:t>
    </dgm:pt>
    <dgm:pt modelId="{CB111F18-BF20-43A0-8D15-83300BE0E733}">
      <dgm:prSet phldrT="[Texte]"/>
      <dgm:spPr/>
      <dgm:t>
        <a:bodyPr/>
        <a:lstStyle/>
        <a:p>
          <a:r>
            <a:rPr lang="fr-FR" sz="1900" dirty="0" smtClean="0"/>
            <a:t>Sport</a:t>
          </a:r>
          <a:endParaRPr lang="fr-FR" sz="1900" dirty="0"/>
        </a:p>
      </dgm:t>
    </dgm:pt>
    <dgm:pt modelId="{4BA122AF-3BF5-4F3A-8631-E2197D1B4D47}" type="parTrans" cxnId="{A7B83B88-00F7-44DB-9B33-EC9041C2CFC4}">
      <dgm:prSet/>
      <dgm:spPr/>
      <dgm:t>
        <a:bodyPr/>
        <a:lstStyle/>
        <a:p>
          <a:endParaRPr lang="fr-FR"/>
        </a:p>
      </dgm:t>
    </dgm:pt>
    <dgm:pt modelId="{67962831-51EB-4891-BEC3-31340F11D630}" type="sibTrans" cxnId="{A7B83B88-00F7-44DB-9B33-EC9041C2CFC4}">
      <dgm:prSet/>
      <dgm:spPr/>
      <dgm:t>
        <a:bodyPr/>
        <a:lstStyle/>
        <a:p>
          <a:endParaRPr lang="fr-FR"/>
        </a:p>
      </dgm:t>
    </dgm:pt>
    <dgm:pt modelId="{5481BF2C-5C37-419D-A633-1370688D64C8}" type="pres">
      <dgm:prSet presAssocID="{9488DD64-CD50-46F8-8B7D-91551894FA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9A0A96D-2D36-4740-BF67-963CE896CCEF}" type="pres">
      <dgm:prSet presAssocID="{5E143199-9D89-43E5-8B33-949CF98E963C}" presName="parentLin" presStyleCnt="0"/>
      <dgm:spPr/>
    </dgm:pt>
    <dgm:pt modelId="{5D3D7B25-C1FE-4FBE-9113-6C0FBCF3A80C}" type="pres">
      <dgm:prSet presAssocID="{5E143199-9D89-43E5-8B33-949CF98E963C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DA2C3A66-C596-4187-B9B2-2015CC5B527F}" type="pres">
      <dgm:prSet presAssocID="{5E143199-9D89-43E5-8B33-949CF98E963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11CAB-2CEC-493C-8DF7-6E8F1B61D17F}" type="pres">
      <dgm:prSet presAssocID="{5E143199-9D89-43E5-8B33-949CF98E963C}" presName="negativeSpace" presStyleCnt="0"/>
      <dgm:spPr/>
    </dgm:pt>
    <dgm:pt modelId="{EB0BC963-9863-4013-9641-79C3935ECBC7}" type="pres">
      <dgm:prSet presAssocID="{5E143199-9D89-43E5-8B33-949CF98E963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540A0E-F8EE-4F92-8A52-3F33D09C7463}" type="pres">
      <dgm:prSet presAssocID="{9AD8B36C-0A84-40BF-862D-99D2D9A5D0D7}" presName="spaceBetweenRectangles" presStyleCnt="0"/>
      <dgm:spPr/>
    </dgm:pt>
    <dgm:pt modelId="{A36ACE94-502A-4EFE-B428-B6B851515EFC}" type="pres">
      <dgm:prSet presAssocID="{A20CD4AA-EC3D-4A37-915A-467EC08FC839}" presName="parentLin" presStyleCnt="0"/>
      <dgm:spPr/>
    </dgm:pt>
    <dgm:pt modelId="{753604AE-807D-40CB-A021-E27FE32EEE38}" type="pres">
      <dgm:prSet presAssocID="{A20CD4AA-EC3D-4A37-915A-467EC08FC839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5545485C-C834-404A-B632-F38C29CBDF8E}" type="pres">
      <dgm:prSet presAssocID="{A20CD4AA-EC3D-4A37-915A-467EC08FC8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4B2508-DB1B-40DA-B071-064253D48CA0}" type="pres">
      <dgm:prSet presAssocID="{A20CD4AA-EC3D-4A37-915A-467EC08FC839}" presName="negativeSpace" presStyleCnt="0"/>
      <dgm:spPr/>
    </dgm:pt>
    <dgm:pt modelId="{C0A93D2D-7804-4404-98AF-F8C6638C49DA}" type="pres">
      <dgm:prSet presAssocID="{A20CD4AA-EC3D-4A37-915A-467EC08FC83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654D32-E29F-4E2A-8C13-6EF3DDA9F73A}" type="pres">
      <dgm:prSet presAssocID="{D4F590EB-9A69-45A0-9516-420B7AE15913}" presName="spaceBetweenRectangles" presStyleCnt="0"/>
      <dgm:spPr/>
    </dgm:pt>
    <dgm:pt modelId="{9015260E-2F99-41A5-9211-55D866B6612B}" type="pres">
      <dgm:prSet presAssocID="{775ECCEB-59C5-4601-B13A-9913D6297869}" presName="parentLin" presStyleCnt="0"/>
      <dgm:spPr/>
    </dgm:pt>
    <dgm:pt modelId="{80766E75-A659-4705-B9CF-7A5314D5C567}" type="pres">
      <dgm:prSet presAssocID="{775ECCEB-59C5-4601-B13A-9913D6297869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89B8B7F5-D95B-4478-AA62-02048F460049}" type="pres">
      <dgm:prSet presAssocID="{775ECCEB-59C5-4601-B13A-9913D629786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B2E1CF-3DDE-4762-8E3A-B6896B1BDE2E}" type="pres">
      <dgm:prSet presAssocID="{775ECCEB-59C5-4601-B13A-9913D6297869}" presName="negativeSpace" presStyleCnt="0"/>
      <dgm:spPr/>
    </dgm:pt>
    <dgm:pt modelId="{1DA6151F-C969-426B-BF77-A7CF38DF5A3E}" type="pres">
      <dgm:prSet presAssocID="{775ECCEB-59C5-4601-B13A-9913D6297869}" presName="childText" presStyleLbl="conFgAcc1" presStyleIdx="2" presStyleCnt="3" custLinFactNeighborX="-32390" custLinFactNeighborY="56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9C8106D-51C2-4E55-8083-41AD45FEF9DA}" type="presOf" srcId="{775ECCEB-59C5-4601-B13A-9913D6297869}" destId="{89B8B7F5-D95B-4478-AA62-02048F460049}" srcOrd="1" destOrd="0" presId="urn:microsoft.com/office/officeart/2005/8/layout/list1"/>
    <dgm:cxn modelId="{30B3E147-9B8E-47EE-849B-BAAF1659C37F}" type="presOf" srcId="{A20CD4AA-EC3D-4A37-915A-467EC08FC839}" destId="{5545485C-C834-404A-B632-F38C29CBDF8E}" srcOrd="1" destOrd="0" presId="urn:microsoft.com/office/officeart/2005/8/layout/list1"/>
    <dgm:cxn modelId="{084E175E-F6DC-4FCF-BEFC-1170E68560BE}" srcId="{775ECCEB-59C5-4601-B13A-9913D6297869}" destId="{CD19F965-602A-4325-A927-B22718D09097}" srcOrd="0" destOrd="0" parTransId="{CF5DB3C2-E96D-4958-BBF1-91ED06B37D9B}" sibTransId="{9701BC91-A7B2-4810-BFE2-1E0351A1EFBE}"/>
    <dgm:cxn modelId="{C8144055-A756-4DE1-83AD-1F6F7B8F1705}" srcId="{A20CD4AA-EC3D-4A37-915A-467EC08FC839}" destId="{54B4C782-FB29-4767-AA58-7C510776ED86}" srcOrd="0" destOrd="0" parTransId="{D40BA870-F8DC-4C1B-ADFE-68269DF41BFE}" sibTransId="{CE32CB11-0EE2-4986-9F68-30B11C9233EF}"/>
    <dgm:cxn modelId="{A02A104A-4323-4D0B-9025-A94C6B9EA7B6}" type="presOf" srcId="{9488DD64-CD50-46F8-8B7D-91551894FA6B}" destId="{5481BF2C-5C37-419D-A633-1370688D64C8}" srcOrd="0" destOrd="0" presId="urn:microsoft.com/office/officeart/2005/8/layout/list1"/>
    <dgm:cxn modelId="{1C1F3C7B-8045-477E-8461-917E98BF1378}" type="presOf" srcId="{775ECCEB-59C5-4601-B13A-9913D6297869}" destId="{80766E75-A659-4705-B9CF-7A5314D5C567}" srcOrd="0" destOrd="0" presId="urn:microsoft.com/office/officeart/2005/8/layout/list1"/>
    <dgm:cxn modelId="{09229F9C-14E6-44B7-9CE7-FA14C0E6DFF4}" srcId="{775ECCEB-59C5-4601-B13A-9913D6297869}" destId="{0BAC9850-321D-4369-983F-CF43B7BA18C7}" srcOrd="1" destOrd="0" parTransId="{B63D205F-D8DB-4992-80EE-219098E8C9DB}" sibTransId="{D8A99229-B5ED-47BD-BF96-D2408F4EF791}"/>
    <dgm:cxn modelId="{883D6CE9-F183-45AA-8CF8-882A9B9E1474}" srcId="{A20CD4AA-EC3D-4A37-915A-467EC08FC839}" destId="{AF63CE13-3E15-4D2D-AFBC-7497597DABB0}" srcOrd="1" destOrd="0" parTransId="{D6964FC9-3DFC-4B07-9B6D-75CE7D5E5C75}" sibTransId="{6A641A26-A9EA-49F4-999B-BC4661B9934D}"/>
    <dgm:cxn modelId="{E5DB3DDF-1C92-4D14-A87A-B9CD99F31086}" srcId="{5E143199-9D89-43E5-8B33-949CF98E963C}" destId="{EA6BAB18-A41F-4BBC-AF41-89CFF1A5A669}" srcOrd="0" destOrd="0" parTransId="{26DDEB0C-8CB7-4E51-9EA3-4ED62F8BC67A}" sibTransId="{86C7F2D1-CBC4-49AD-9B2C-052B41A41FFB}"/>
    <dgm:cxn modelId="{3FE09130-956A-453E-8061-DF8CB960EAED}" type="presOf" srcId="{5E143199-9D89-43E5-8B33-949CF98E963C}" destId="{DA2C3A66-C596-4187-B9B2-2015CC5B527F}" srcOrd="1" destOrd="0" presId="urn:microsoft.com/office/officeart/2005/8/layout/list1"/>
    <dgm:cxn modelId="{3042561A-6391-495F-AEDC-2CE78723C9C4}" type="presOf" srcId="{CB111F18-BF20-43A0-8D15-83300BE0E733}" destId="{C0A93D2D-7804-4404-98AF-F8C6638C49DA}" srcOrd="0" destOrd="3" presId="urn:microsoft.com/office/officeart/2005/8/layout/list1"/>
    <dgm:cxn modelId="{9E1E852A-08ED-4D16-8254-0B613C0916EC}" type="presOf" srcId="{FAA47CCE-B294-4A30-B3BB-0AC963FC205B}" destId="{C0A93D2D-7804-4404-98AF-F8C6638C49DA}" srcOrd="0" destOrd="2" presId="urn:microsoft.com/office/officeart/2005/8/layout/list1"/>
    <dgm:cxn modelId="{A3A4AFF3-DDC6-4973-B71E-9C397176AFF0}" type="presOf" srcId="{EA6BAB18-A41F-4BBC-AF41-89CFF1A5A669}" destId="{EB0BC963-9863-4013-9641-79C3935ECBC7}" srcOrd="0" destOrd="0" presId="urn:microsoft.com/office/officeart/2005/8/layout/list1"/>
    <dgm:cxn modelId="{4BC3BB3B-A282-47A8-A41B-94B09719500F}" type="presOf" srcId="{A20CD4AA-EC3D-4A37-915A-467EC08FC839}" destId="{753604AE-807D-40CB-A021-E27FE32EEE38}" srcOrd="0" destOrd="0" presId="urn:microsoft.com/office/officeart/2005/8/layout/list1"/>
    <dgm:cxn modelId="{3F754C0C-4A11-4F73-9E29-0B4BA2B355F9}" type="presOf" srcId="{0BAC9850-321D-4369-983F-CF43B7BA18C7}" destId="{1DA6151F-C969-426B-BF77-A7CF38DF5A3E}" srcOrd="0" destOrd="1" presId="urn:microsoft.com/office/officeart/2005/8/layout/list1"/>
    <dgm:cxn modelId="{78F7F76F-980F-408A-B5DC-AA8AB79AD9C0}" type="presOf" srcId="{F5A7E3D3-4FB6-40F7-A6DC-257729D69335}" destId="{1DA6151F-C969-426B-BF77-A7CF38DF5A3E}" srcOrd="0" destOrd="2" presId="urn:microsoft.com/office/officeart/2005/8/layout/list1"/>
    <dgm:cxn modelId="{720E0C75-1C46-4D1D-A94D-C2C1FFEF144F}" type="presOf" srcId="{5E143199-9D89-43E5-8B33-949CF98E963C}" destId="{5D3D7B25-C1FE-4FBE-9113-6C0FBCF3A80C}" srcOrd="0" destOrd="0" presId="urn:microsoft.com/office/officeart/2005/8/layout/list1"/>
    <dgm:cxn modelId="{D399E0E0-1230-4FF9-9B61-2753E8D19A22}" srcId="{9488DD64-CD50-46F8-8B7D-91551894FA6B}" destId="{775ECCEB-59C5-4601-B13A-9913D6297869}" srcOrd="2" destOrd="0" parTransId="{4390BE1A-7ADA-43DE-AA95-81C4C88596D8}" sibTransId="{743C9162-04B2-4455-91F0-9290750DC63B}"/>
    <dgm:cxn modelId="{473F8993-6BAC-4D66-A7C2-9D970B853673}" type="presOf" srcId="{AF63CE13-3E15-4D2D-AFBC-7497597DABB0}" destId="{C0A93D2D-7804-4404-98AF-F8C6638C49DA}" srcOrd="0" destOrd="1" presId="urn:microsoft.com/office/officeart/2005/8/layout/list1"/>
    <dgm:cxn modelId="{DC953764-3542-4689-A761-C8A86ED577E2}" type="presOf" srcId="{CD19F965-602A-4325-A927-B22718D09097}" destId="{1DA6151F-C969-426B-BF77-A7CF38DF5A3E}" srcOrd="0" destOrd="0" presId="urn:microsoft.com/office/officeart/2005/8/layout/list1"/>
    <dgm:cxn modelId="{7A2D295F-4EFB-4CBB-B6F4-8C5E66CC24F0}" srcId="{A20CD4AA-EC3D-4A37-915A-467EC08FC839}" destId="{FAA47CCE-B294-4A30-B3BB-0AC963FC205B}" srcOrd="2" destOrd="0" parTransId="{B0C0D962-58C0-4ECC-BA0A-4D050DAB2212}" sibTransId="{F0966F48-8869-4683-A09B-25FA95409EA4}"/>
    <dgm:cxn modelId="{A7B83B88-00F7-44DB-9B33-EC9041C2CFC4}" srcId="{A20CD4AA-EC3D-4A37-915A-467EC08FC839}" destId="{CB111F18-BF20-43A0-8D15-83300BE0E733}" srcOrd="3" destOrd="0" parTransId="{4BA122AF-3BF5-4F3A-8631-E2197D1B4D47}" sibTransId="{67962831-51EB-4891-BEC3-31340F11D630}"/>
    <dgm:cxn modelId="{DB9F0AE2-EC0D-4264-94F7-776E076725DD}" srcId="{775ECCEB-59C5-4601-B13A-9913D6297869}" destId="{F5A7E3D3-4FB6-40F7-A6DC-257729D69335}" srcOrd="2" destOrd="0" parTransId="{F19CBB1F-D9BC-46DA-A9BC-A0E3F555CDF5}" sibTransId="{9C9D6745-84C1-4734-BA92-CA27F92FEBCF}"/>
    <dgm:cxn modelId="{719C7508-F89F-4E13-909B-6476B291EEC0}" srcId="{9488DD64-CD50-46F8-8B7D-91551894FA6B}" destId="{5E143199-9D89-43E5-8B33-949CF98E963C}" srcOrd="0" destOrd="0" parTransId="{F2921E43-C844-4974-A82B-1B16A3CA8F4D}" sibTransId="{9AD8B36C-0A84-40BF-862D-99D2D9A5D0D7}"/>
    <dgm:cxn modelId="{198D1AC8-9482-43F1-9F72-91B4F8B89289}" srcId="{9488DD64-CD50-46F8-8B7D-91551894FA6B}" destId="{A20CD4AA-EC3D-4A37-915A-467EC08FC839}" srcOrd="1" destOrd="0" parTransId="{0B818010-B975-42D2-84B5-A7B45AF818CF}" sibTransId="{D4F590EB-9A69-45A0-9516-420B7AE15913}"/>
    <dgm:cxn modelId="{8F9D5168-B553-4A09-A455-7980C69C94CE}" type="presOf" srcId="{54B4C782-FB29-4767-AA58-7C510776ED86}" destId="{C0A93D2D-7804-4404-98AF-F8C6638C49DA}" srcOrd="0" destOrd="0" presId="urn:microsoft.com/office/officeart/2005/8/layout/list1"/>
    <dgm:cxn modelId="{3C8F20B2-296A-4D70-9B79-48A12B83A2FC}" type="presParOf" srcId="{5481BF2C-5C37-419D-A633-1370688D64C8}" destId="{69A0A96D-2D36-4740-BF67-963CE896CCEF}" srcOrd="0" destOrd="0" presId="urn:microsoft.com/office/officeart/2005/8/layout/list1"/>
    <dgm:cxn modelId="{B99B2C52-0921-4DEC-B241-DD3F6A60C31F}" type="presParOf" srcId="{69A0A96D-2D36-4740-BF67-963CE896CCEF}" destId="{5D3D7B25-C1FE-4FBE-9113-6C0FBCF3A80C}" srcOrd="0" destOrd="0" presId="urn:microsoft.com/office/officeart/2005/8/layout/list1"/>
    <dgm:cxn modelId="{C04B4C07-D240-4965-BB46-64091331C19A}" type="presParOf" srcId="{69A0A96D-2D36-4740-BF67-963CE896CCEF}" destId="{DA2C3A66-C596-4187-B9B2-2015CC5B527F}" srcOrd="1" destOrd="0" presId="urn:microsoft.com/office/officeart/2005/8/layout/list1"/>
    <dgm:cxn modelId="{4236317B-3161-4AA0-A3C1-E6C71A45994D}" type="presParOf" srcId="{5481BF2C-5C37-419D-A633-1370688D64C8}" destId="{42D11CAB-2CEC-493C-8DF7-6E8F1B61D17F}" srcOrd="1" destOrd="0" presId="urn:microsoft.com/office/officeart/2005/8/layout/list1"/>
    <dgm:cxn modelId="{CF32A545-B8E2-4561-BE80-2B173D247F07}" type="presParOf" srcId="{5481BF2C-5C37-419D-A633-1370688D64C8}" destId="{EB0BC963-9863-4013-9641-79C3935ECBC7}" srcOrd="2" destOrd="0" presId="urn:microsoft.com/office/officeart/2005/8/layout/list1"/>
    <dgm:cxn modelId="{B89D16F8-8959-4604-86EB-F2A61DC0D378}" type="presParOf" srcId="{5481BF2C-5C37-419D-A633-1370688D64C8}" destId="{C0540A0E-F8EE-4F92-8A52-3F33D09C7463}" srcOrd="3" destOrd="0" presId="urn:microsoft.com/office/officeart/2005/8/layout/list1"/>
    <dgm:cxn modelId="{9D4A9410-0FEE-408E-B648-A25ECEA9253A}" type="presParOf" srcId="{5481BF2C-5C37-419D-A633-1370688D64C8}" destId="{A36ACE94-502A-4EFE-B428-B6B851515EFC}" srcOrd="4" destOrd="0" presId="urn:microsoft.com/office/officeart/2005/8/layout/list1"/>
    <dgm:cxn modelId="{75BD9DA0-CF8E-4020-8E79-27371E7A5D51}" type="presParOf" srcId="{A36ACE94-502A-4EFE-B428-B6B851515EFC}" destId="{753604AE-807D-40CB-A021-E27FE32EEE38}" srcOrd="0" destOrd="0" presId="urn:microsoft.com/office/officeart/2005/8/layout/list1"/>
    <dgm:cxn modelId="{E3B730CF-D12C-4444-8247-CB3D41C74B1B}" type="presParOf" srcId="{A36ACE94-502A-4EFE-B428-B6B851515EFC}" destId="{5545485C-C834-404A-B632-F38C29CBDF8E}" srcOrd="1" destOrd="0" presId="urn:microsoft.com/office/officeart/2005/8/layout/list1"/>
    <dgm:cxn modelId="{3FFF7D75-82DC-42D1-A617-D0644708E4F6}" type="presParOf" srcId="{5481BF2C-5C37-419D-A633-1370688D64C8}" destId="{3F4B2508-DB1B-40DA-B071-064253D48CA0}" srcOrd="5" destOrd="0" presId="urn:microsoft.com/office/officeart/2005/8/layout/list1"/>
    <dgm:cxn modelId="{668029C2-A152-42E6-825B-B511A8715A3D}" type="presParOf" srcId="{5481BF2C-5C37-419D-A633-1370688D64C8}" destId="{C0A93D2D-7804-4404-98AF-F8C6638C49DA}" srcOrd="6" destOrd="0" presId="urn:microsoft.com/office/officeart/2005/8/layout/list1"/>
    <dgm:cxn modelId="{36BF6D86-A5DD-43C4-B96A-F6D4033370C4}" type="presParOf" srcId="{5481BF2C-5C37-419D-A633-1370688D64C8}" destId="{30654D32-E29F-4E2A-8C13-6EF3DDA9F73A}" srcOrd="7" destOrd="0" presId="urn:microsoft.com/office/officeart/2005/8/layout/list1"/>
    <dgm:cxn modelId="{5A49094B-18A5-4CDB-84C8-9EB9DEAE9930}" type="presParOf" srcId="{5481BF2C-5C37-419D-A633-1370688D64C8}" destId="{9015260E-2F99-41A5-9211-55D866B6612B}" srcOrd="8" destOrd="0" presId="urn:microsoft.com/office/officeart/2005/8/layout/list1"/>
    <dgm:cxn modelId="{A6943A02-1787-4DE0-BF76-52DBB83494EF}" type="presParOf" srcId="{9015260E-2F99-41A5-9211-55D866B6612B}" destId="{80766E75-A659-4705-B9CF-7A5314D5C567}" srcOrd="0" destOrd="0" presId="urn:microsoft.com/office/officeart/2005/8/layout/list1"/>
    <dgm:cxn modelId="{1CF3924E-C3A5-4310-8B8B-9CBAFBA74C98}" type="presParOf" srcId="{9015260E-2F99-41A5-9211-55D866B6612B}" destId="{89B8B7F5-D95B-4478-AA62-02048F460049}" srcOrd="1" destOrd="0" presId="urn:microsoft.com/office/officeart/2005/8/layout/list1"/>
    <dgm:cxn modelId="{B070E75B-03D2-4DF8-A3AF-B15710235B46}" type="presParOf" srcId="{5481BF2C-5C37-419D-A633-1370688D64C8}" destId="{F7B2E1CF-3DDE-4762-8E3A-B6896B1BDE2E}" srcOrd="9" destOrd="0" presId="urn:microsoft.com/office/officeart/2005/8/layout/list1"/>
    <dgm:cxn modelId="{4CDC9C3F-CBD9-4B22-8CC4-1EEF74C2E86B}" type="presParOf" srcId="{5481BF2C-5C37-419D-A633-1370688D64C8}" destId="{1DA6151F-C969-426B-BF77-A7CF38DF5A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88DD64-CD50-46F8-8B7D-91551894FA6B}" type="doc">
      <dgm:prSet loTypeId="urn:microsoft.com/office/officeart/2005/8/layout/list1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775ECCEB-59C5-4601-B13A-9913D6297869}">
      <dgm:prSet phldrT="[Texte]"/>
      <dgm:spPr/>
      <dgm:t>
        <a:bodyPr/>
        <a:lstStyle/>
        <a:p>
          <a:r>
            <a:rPr lang="fr-FR" dirty="0" smtClean="0"/>
            <a:t>Critères de réussite</a:t>
          </a:r>
          <a:endParaRPr lang="fr-FR" dirty="0"/>
        </a:p>
      </dgm:t>
    </dgm:pt>
    <dgm:pt modelId="{4390BE1A-7ADA-43DE-AA95-81C4C88596D8}" type="parTrans" cxnId="{D399E0E0-1230-4FF9-9B61-2753E8D19A22}">
      <dgm:prSet/>
      <dgm:spPr/>
      <dgm:t>
        <a:bodyPr/>
        <a:lstStyle/>
        <a:p>
          <a:endParaRPr lang="fr-FR"/>
        </a:p>
      </dgm:t>
    </dgm:pt>
    <dgm:pt modelId="{743C9162-04B2-4455-91F0-9290750DC63B}" type="sibTrans" cxnId="{D399E0E0-1230-4FF9-9B61-2753E8D19A22}">
      <dgm:prSet/>
      <dgm:spPr/>
      <dgm:t>
        <a:bodyPr/>
        <a:lstStyle/>
        <a:p>
          <a:endParaRPr lang="fr-FR"/>
        </a:p>
      </dgm:t>
    </dgm:pt>
    <dgm:pt modelId="{CD19F965-602A-4325-A927-B22718D09097}">
      <dgm:prSet phldrT="[Texte]"/>
      <dgm:spPr/>
      <dgm:t>
        <a:bodyPr/>
        <a:lstStyle/>
        <a:p>
          <a:r>
            <a:rPr lang="fr-FR" dirty="0" smtClean="0"/>
            <a:t>Le projet choisit semble réalisable</a:t>
          </a:r>
          <a:endParaRPr lang="fr-FR" dirty="0"/>
        </a:p>
      </dgm:t>
    </dgm:pt>
    <dgm:pt modelId="{CF5DB3C2-E96D-4958-BBF1-91ED06B37D9B}" type="parTrans" cxnId="{084E175E-F6DC-4FCF-BEFC-1170E68560BE}">
      <dgm:prSet/>
      <dgm:spPr/>
      <dgm:t>
        <a:bodyPr/>
        <a:lstStyle/>
        <a:p>
          <a:endParaRPr lang="fr-FR"/>
        </a:p>
      </dgm:t>
    </dgm:pt>
    <dgm:pt modelId="{9701BC91-A7B2-4810-BFE2-1E0351A1EFBE}" type="sibTrans" cxnId="{084E175E-F6DC-4FCF-BEFC-1170E68560BE}">
      <dgm:prSet/>
      <dgm:spPr/>
      <dgm:t>
        <a:bodyPr/>
        <a:lstStyle/>
        <a:p>
          <a:endParaRPr lang="fr-FR"/>
        </a:p>
      </dgm:t>
    </dgm:pt>
    <dgm:pt modelId="{49FFBF3B-9D33-4D9B-929C-F1A4E3B905DC}">
      <dgm:prSet/>
      <dgm:spPr/>
      <dgm:t>
        <a:bodyPr/>
        <a:lstStyle/>
        <a:p>
          <a:r>
            <a:rPr lang="fr-FR" dirty="0" smtClean="0"/>
            <a:t>Le projet entre dans le cadre d’un parcours</a:t>
          </a:r>
          <a:endParaRPr lang="fr-FR" dirty="0"/>
        </a:p>
      </dgm:t>
    </dgm:pt>
    <dgm:pt modelId="{21CB71BE-DC83-48D7-B3CA-92D559E399BB}" type="parTrans" cxnId="{B9A9A401-AE17-44A8-9421-CF91AB4281FC}">
      <dgm:prSet/>
      <dgm:spPr/>
      <dgm:t>
        <a:bodyPr/>
        <a:lstStyle/>
        <a:p>
          <a:endParaRPr lang="fr-FR"/>
        </a:p>
      </dgm:t>
    </dgm:pt>
    <dgm:pt modelId="{C3F8F911-3034-47CA-B27C-45666045C1F9}" type="sibTrans" cxnId="{B9A9A401-AE17-44A8-9421-CF91AB4281FC}">
      <dgm:prSet/>
      <dgm:spPr/>
      <dgm:t>
        <a:bodyPr/>
        <a:lstStyle/>
        <a:p>
          <a:endParaRPr lang="fr-FR"/>
        </a:p>
      </dgm:t>
    </dgm:pt>
    <dgm:pt modelId="{5481BF2C-5C37-419D-A633-1370688D64C8}" type="pres">
      <dgm:prSet presAssocID="{9488DD64-CD50-46F8-8B7D-91551894FA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015260E-2F99-41A5-9211-55D866B6612B}" type="pres">
      <dgm:prSet presAssocID="{775ECCEB-59C5-4601-B13A-9913D6297869}" presName="parentLin" presStyleCnt="0"/>
      <dgm:spPr/>
    </dgm:pt>
    <dgm:pt modelId="{80766E75-A659-4705-B9CF-7A5314D5C567}" type="pres">
      <dgm:prSet presAssocID="{775ECCEB-59C5-4601-B13A-9913D6297869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89B8B7F5-D95B-4478-AA62-02048F460049}" type="pres">
      <dgm:prSet presAssocID="{775ECCEB-59C5-4601-B13A-9913D62978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B2E1CF-3DDE-4762-8E3A-B6896B1BDE2E}" type="pres">
      <dgm:prSet presAssocID="{775ECCEB-59C5-4601-B13A-9913D6297869}" presName="negativeSpace" presStyleCnt="0"/>
      <dgm:spPr/>
    </dgm:pt>
    <dgm:pt modelId="{1DA6151F-C969-426B-BF77-A7CF38DF5A3E}" type="pres">
      <dgm:prSet presAssocID="{775ECCEB-59C5-4601-B13A-9913D6297869}" presName="childText" presStyleLbl="conFgAcc1" presStyleIdx="0" presStyleCnt="1" custLinFactNeighborY="64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205EE5-CBA9-4501-BCE9-688E36042E60}" type="presOf" srcId="{CD19F965-602A-4325-A927-B22718D09097}" destId="{1DA6151F-C969-426B-BF77-A7CF38DF5A3E}" srcOrd="0" destOrd="0" presId="urn:microsoft.com/office/officeart/2005/8/layout/list1"/>
    <dgm:cxn modelId="{084E175E-F6DC-4FCF-BEFC-1170E68560BE}" srcId="{775ECCEB-59C5-4601-B13A-9913D6297869}" destId="{CD19F965-602A-4325-A927-B22718D09097}" srcOrd="0" destOrd="0" parTransId="{CF5DB3C2-E96D-4958-BBF1-91ED06B37D9B}" sibTransId="{9701BC91-A7B2-4810-BFE2-1E0351A1EFBE}"/>
    <dgm:cxn modelId="{B9A9A401-AE17-44A8-9421-CF91AB4281FC}" srcId="{775ECCEB-59C5-4601-B13A-9913D6297869}" destId="{49FFBF3B-9D33-4D9B-929C-F1A4E3B905DC}" srcOrd="1" destOrd="0" parTransId="{21CB71BE-DC83-48D7-B3CA-92D559E399BB}" sibTransId="{C3F8F911-3034-47CA-B27C-45666045C1F9}"/>
    <dgm:cxn modelId="{9BA34BA7-398D-4EFD-95E2-94F8FE269CB5}" type="presOf" srcId="{49FFBF3B-9D33-4D9B-929C-F1A4E3B905DC}" destId="{1DA6151F-C969-426B-BF77-A7CF38DF5A3E}" srcOrd="0" destOrd="1" presId="urn:microsoft.com/office/officeart/2005/8/layout/list1"/>
    <dgm:cxn modelId="{D399E0E0-1230-4FF9-9B61-2753E8D19A22}" srcId="{9488DD64-CD50-46F8-8B7D-91551894FA6B}" destId="{775ECCEB-59C5-4601-B13A-9913D6297869}" srcOrd="0" destOrd="0" parTransId="{4390BE1A-7ADA-43DE-AA95-81C4C88596D8}" sibTransId="{743C9162-04B2-4455-91F0-9290750DC63B}"/>
    <dgm:cxn modelId="{9C1BB575-89A4-423A-83B2-51665F90C3B9}" type="presOf" srcId="{775ECCEB-59C5-4601-B13A-9913D6297869}" destId="{80766E75-A659-4705-B9CF-7A5314D5C567}" srcOrd="0" destOrd="0" presId="urn:microsoft.com/office/officeart/2005/8/layout/list1"/>
    <dgm:cxn modelId="{BF7927F4-C817-412F-8E33-63F6E67C3583}" type="presOf" srcId="{9488DD64-CD50-46F8-8B7D-91551894FA6B}" destId="{5481BF2C-5C37-419D-A633-1370688D64C8}" srcOrd="0" destOrd="0" presId="urn:microsoft.com/office/officeart/2005/8/layout/list1"/>
    <dgm:cxn modelId="{E0245C96-4650-4497-A59D-6B5A26270030}" type="presOf" srcId="{775ECCEB-59C5-4601-B13A-9913D6297869}" destId="{89B8B7F5-D95B-4478-AA62-02048F460049}" srcOrd="1" destOrd="0" presId="urn:microsoft.com/office/officeart/2005/8/layout/list1"/>
    <dgm:cxn modelId="{5741C7B2-D0A2-43D5-9C37-86D5871236A1}" type="presParOf" srcId="{5481BF2C-5C37-419D-A633-1370688D64C8}" destId="{9015260E-2F99-41A5-9211-55D866B6612B}" srcOrd="0" destOrd="0" presId="urn:microsoft.com/office/officeart/2005/8/layout/list1"/>
    <dgm:cxn modelId="{9F5A6E65-B847-4EE8-BEA1-D0E93AFB7E1C}" type="presParOf" srcId="{9015260E-2F99-41A5-9211-55D866B6612B}" destId="{80766E75-A659-4705-B9CF-7A5314D5C567}" srcOrd="0" destOrd="0" presId="urn:microsoft.com/office/officeart/2005/8/layout/list1"/>
    <dgm:cxn modelId="{421C911A-242B-4282-BE8E-3B6C1672B6B8}" type="presParOf" srcId="{9015260E-2F99-41A5-9211-55D866B6612B}" destId="{89B8B7F5-D95B-4478-AA62-02048F460049}" srcOrd="1" destOrd="0" presId="urn:microsoft.com/office/officeart/2005/8/layout/list1"/>
    <dgm:cxn modelId="{B08DEE75-8C2C-4277-A07B-9AC4026D788C}" type="presParOf" srcId="{5481BF2C-5C37-419D-A633-1370688D64C8}" destId="{F7B2E1CF-3DDE-4762-8E3A-B6896B1BDE2E}" srcOrd="1" destOrd="0" presId="urn:microsoft.com/office/officeart/2005/8/layout/list1"/>
    <dgm:cxn modelId="{41035916-83FB-4314-A2CE-AEC82E0200C2}" type="presParOf" srcId="{5481BF2C-5C37-419D-A633-1370688D64C8}" destId="{1DA6151F-C969-426B-BF77-A7CF38DF5A3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3BC669-6DB2-4F4B-BBB9-9C8B135583B3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89EAEC84-6DFB-49ED-AAAB-372A7F9631B9}">
      <dgm:prSet phldrT="[Texte]"/>
      <dgm:spPr/>
      <dgm:t>
        <a:bodyPr/>
        <a:lstStyle/>
        <a:p>
          <a:r>
            <a:rPr lang="fr-FR" dirty="0" smtClean="0"/>
            <a:t>Santé</a:t>
          </a:r>
          <a:endParaRPr lang="fr-FR" dirty="0"/>
        </a:p>
      </dgm:t>
    </dgm:pt>
    <dgm:pt modelId="{FC1270C1-2CFB-4747-AAB7-92A954DCA709}" type="parTrans" cxnId="{C0A92D4E-EA3E-44E7-BD1F-0A395B0D18C5}">
      <dgm:prSet/>
      <dgm:spPr/>
      <dgm:t>
        <a:bodyPr/>
        <a:lstStyle/>
        <a:p>
          <a:endParaRPr lang="fr-FR"/>
        </a:p>
      </dgm:t>
    </dgm:pt>
    <dgm:pt modelId="{E25D3702-9161-4D5A-9F66-7B9F9DDEC52F}" type="sibTrans" cxnId="{C0A92D4E-EA3E-44E7-BD1F-0A395B0D18C5}">
      <dgm:prSet/>
      <dgm:spPr/>
      <dgm:t>
        <a:bodyPr/>
        <a:lstStyle/>
        <a:p>
          <a:endParaRPr lang="fr-FR"/>
        </a:p>
      </dgm:t>
    </dgm:pt>
    <dgm:pt modelId="{56A84BB3-2EDA-47C2-9438-FABC9BDB2E81}">
      <dgm:prSet phldrT="[Texte]"/>
      <dgm:spPr/>
      <dgm:t>
        <a:bodyPr/>
        <a:lstStyle/>
        <a:p>
          <a:r>
            <a:rPr lang="fr-FR" dirty="0" smtClean="0"/>
            <a:t>Avenir</a:t>
          </a:r>
          <a:endParaRPr lang="fr-FR" dirty="0"/>
        </a:p>
      </dgm:t>
    </dgm:pt>
    <dgm:pt modelId="{64436786-62BA-4B97-A1B3-C4F474B0C138}" type="parTrans" cxnId="{34F665FB-42D6-4CD7-A378-41599FDE8E8C}">
      <dgm:prSet/>
      <dgm:spPr/>
      <dgm:t>
        <a:bodyPr/>
        <a:lstStyle/>
        <a:p>
          <a:endParaRPr lang="fr-FR"/>
        </a:p>
      </dgm:t>
    </dgm:pt>
    <dgm:pt modelId="{28C3769B-413F-40BD-A90B-4A05303C75D0}" type="sibTrans" cxnId="{34F665FB-42D6-4CD7-A378-41599FDE8E8C}">
      <dgm:prSet/>
      <dgm:spPr/>
      <dgm:t>
        <a:bodyPr/>
        <a:lstStyle/>
        <a:p>
          <a:endParaRPr lang="fr-FR"/>
        </a:p>
      </dgm:t>
    </dgm:pt>
    <dgm:pt modelId="{372FE61B-E2D4-4E76-AB2F-5BA0556AD9C3}">
      <dgm:prSet phldrT="[Texte]"/>
      <dgm:spPr/>
      <dgm:t>
        <a:bodyPr/>
        <a:lstStyle/>
        <a:p>
          <a:r>
            <a:rPr lang="fr-FR" dirty="0" smtClean="0"/>
            <a:t>Citoyen</a:t>
          </a:r>
          <a:endParaRPr lang="fr-FR" dirty="0"/>
        </a:p>
      </dgm:t>
    </dgm:pt>
    <dgm:pt modelId="{9D5FF5E8-452D-4474-8AB8-5D8E9A46D1F8}" type="parTrans" cxnId="{C313F38B-0B55-4345-BF9D-873B7F2351E4}">
      <dgm:prSet/>
      <dgm:spPr/>
      <dgm:t>
        <a:bodyPr/>
        <a:lstStyle/>
        <a:p>
          <a:endParaRPr lang="fr-FR"/>
        </a:p>
      </dgm:t>
    </dgm:pt>
    <dgm:pt modelId="{77515397-00B4-46DC-9F25-6F7CC97BFA6C}" type="sibTrans" cxnId="{C313F38B-0B55-4345-BF9D-873B7F2351E4}">
      <dgm:prSet/>
      <dgm:spPr/>
      <dgm:t>
        <a:bodyPr/>
        <a:lstStyle/>
        <a:p>
          <a:endParaRPr lang="fr-FR"/>
        </a:p>
      </dgm:t>
    </dgm:pt>
    <dgm:pt modelId="{7F2335D0-05FF-4EC0-9527-8163ACB0447D}">
      <dgm:prSet phldrT="[Texte]"/>
      <dgm:spPr/>
      <dgm:t>
        <a:bodyPr/>
        <a:lstStyle/>
        <a:p>
          <a:r>
            <a:rPr lang="fr-FR" dirty="0" smtClean="0"/>
            <a:t>Artistique et culturel</a:t>
          </a:r>
          <a:endParaRPr lang="fr-FR" dirty="0"/>
        </a:p>
      </dgm:t>
    </dgm:pt>
    <dgm:pt modelId="{0A82D123-7A83-4018-B5C3-B48A350C9157}" type="parTrans" cxnId="{B53EA43A-81F1-42AF-B49D-138EE3DA693F}">
      <dgm:prSet/>
      <dgm:spPr/>
      <dgm:t>
        <a:bodyPr/>
        <a:lstStyle/>
        <a:p>
          <a:endParaRPr lang="fr-FR"/>
        </a:p>
      </dgm:t>
    </dgm:pt>
    <dgm:pt modelId="{1FC83F16-4ACB-496F-9C0B-8A651B0E576D}" type="sibTrans" cxnId="{B53EA43A-81F1-42AF-B49D-138EE3DA693F}">
      <dgm:prSet/>
      <dgm:spPr/>
      <dgm:t>
        <a:bodyPr/>
        <a:lstStyle/>
        <a:p>
          <a:endParaRPr lang="fr-FR"/>
        </a:p>
      </dgm:t>
    </dgm:pt>
    <dgm:pt modelId="{A5A07B72-EEEF-4D23-BE12-D2825489CFEF}" type="pres">
      <dgm:prSet presAssocID="{6A3BC669-6DB2-4F4B-BBB9-9C8B135583B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A6856F73-24E8-4F07-BB7A-08974E7129F7}" type="pres">
      <dgm:prSet presAssocID="{6A3BC669-6DB2-4F4B-BBB9-9C8B135583B3}" presName="Name1" presStyleCnt="0"/>
      <dgm:spPr/>
    </dgm:pt>
    <dgm:pt modelId="{C11CFAFC-7A3F-4864-9625-5B451AB6C60B}" type="pres">
      <dgm:prSet presAssocID="{6A3BC669-6DB2-4F4B-BBB9-9C8B135583B3}" presName="cycle" presStyleCnt="0"/>
      <dgm:spPr/>
    </dgm:pt>
    <dgm:pt modelId="{C8BBF66D-D993-4C31-802D-138B7855F584}" type="pres">
      <dgm:prSet presAssocID="{6A3BC669-6DB2-4F4B-BBB9-9C8B135583B3}" presName="srcNode" presStyleLbl="node1" presStyleIdx="0" presStyleCnt="4"/>
      <dgm:spPr/>
    </dgm:pt>
    <dgm:pt modelId="{1A7E7E87-BFD7-490C-A7DE-B86B0BE122C5}" type="pres">
      <dgm:prSet presAssocID="{6A3BC669-6DB2-4F4B-BBB9-9C8B135583B3}" presName="conn" presStyleLbl="parChTrans1D2" presStyleIdx="0" presStyleCnt="1"/>
      <dgm:spPr/>
      <dgm:t>
        <a:bodyPr/>
        <a:lstStyle/>
        <a:p>
          <a:endParaRPr lang="fr-FR"/>
        </a:p>
      </dgm:t>
    </dgm:pt>
    <dgm:pt modelId="{D589EAC5-7661-467F-8C64-63CB26383919}" type="pres">
      <dgm:prSet presAssocID="{6A3BC669-6DB2-4F4B-BBB9-9C8B135583B3}" presName="extraNode" presStyleLbl="node1" presStyleIdx="0" presStyleCnt="4"/>
      <dgm:spPr/>
    </dgm:pt>
    <dgm:pt modelId="{60CB4FBA-7089-42A6-8620-13026F904CA3}" type="pres">
      <dgm:prSet presAssocID="{6A3BC669-6DB2-4F4B-BBB9-9C8B135583B3}" presName="dstNode" presStyleLbl="node1" presStyleIdx="0" presStyleCnt="4"/>
      <dgm:spPr/>
    </dgm:pt>
    <dgm:pt modelId="{B567F051-0A5D-4853-8130-590D3E0E6C52}" type="pres">
      <dgm:prSet presAssocID="{89EAEC84-6DFB-49ED-AAAB-372A7F9631B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2D56D4-862D-4F49-AA4C-ABAFE94754E9}" type="pres">
      <dgm:prSet presAssocID="{89EAEC84-6DFB-49ED-AAAB-372A7F9631B9}" presName="accent_1" presStyleCnt="0"/>
      <dgm:spPr/>
    </dgm:pt>
    <dgm:pt modelId="{D85EB3F9-03EF-4934-93AD-63D86B145668}" type="pres">
      <dgm:prSet presAssocID="{89EAEC84-6DFB-49ED-AAAB-372A7F9631B9}" presName="accentRepeatNode" presStyleLbl="solidFgAcc1" presStyleIdx="0" presStyleCnt="4"/>
      <dgm:spPr/>
    </dgm:pt>
    <dgm:pt modelId="{9F80ADE1-45F5-4AD9-B49D-95DA81116297}" type="pres">
      <dgm:prSet presAssocID="{56A84BB3-2EDA-47C2-9438-FABC9BDB2E8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350B1E-0ADF-4423-83D6-E2CA4E46636B}" type="pres">
      <dgm:prSet presAssocID="{56A84BB3-2EDA-47C2-9438-FABC9BDB2E81}" presName="accent_2" presStyleCnt="0"/>
      <dgm:spPr/>
    </dgm:pt>
    <dgm:pt modelId="{FC4B9419-DB28-4A12-9B9B-5825F818F0DC}" type="pres">
      <dgm:prSet presAssocID="{56A84BB3-2EDA-47C2-9438-FABC9BDB2E81}" presName="accentRepeatNode" presStyleLbl="solidFgAcc1" presStyleIdx="1" presStyleCnt="4"/>
      <dgm:spPr/>
    </dgm:pt>
    <dgm:pt modelId="{5B6BF3EA-C4D3-48D0-8BB8-A0FF77F512C1}" type="pres">
      <dgm:prSet presAssocID="{372FE61B-E2D4-4E76-AB2F-5BA0556AD9C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BAA769-3230-45A0-A2CD-256D11CEB466}" type="pres">
      <dgm:prSet presAssocID="{372FE61B-E2D4-4E76-AB2F-5BA0556AD9C3}" presName="accent_3" presStyleCnt="0"/>
      <dgm:spPr/>
    </dgm:pt>
    <dgm:pt modelId="{CAD2A661-7187-4BE8-8C86-1F7CB20841EF}" type="pres">
      <dgm:prSet presAssocID="{372FE61B-E2D4-4E76-AB2F-5BA0556AD9C3}" presName="accentRepeatNode" presStyleLbl="solidFgAcc1" presStyleIdx="2" presStyleCnt="4"/>
      <dgm:spPr/>
    </dgm:pt>
    <dgm:pt modelId="{8184B088-C3E8-404A-95EE-D987EC6F6976}" type="pres">
      <dgm:prSet presAssocID="{7F2335D0-05FF-4EC0-9527-8163ACB0447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FA1CA1-68A8-41EE-84F0-7A8A1129BFD7}" type="pres">
      <dgm:prSet presAssocID="{7F2335D0-05FF-4EC0-9527-8163ACB0447D}" presName="accent_4" presStyleCnt="0"/>
      <dgm:spPr/>
    </dgm:pt>
    <dgm:pt modelId="{F6BDF11A-7EA4-49D5-B306-1720F7FC5DE7}" type="pres">
      <dgm:prSet presAssocID="{7F2335D0-05FF-4EC0-9527-8163ACB0447D}" presName="accentRepeatNode" presStyleLbl="solidFgAcc1" presStyleIdx="3" presStyleCnt="4"/>
      <dgm:spPr/>
    </dgm:pt>
  </dgm:ptLst>
  <dgm:cxnLst>
    <dgm:cxn modelId="{27D57E49-4881-4AB6-835F-3C3BF21A8FA6}" type="presOf" srcId="{56A84BB3-2EDA-47C2-9438-FABC9BDB2E81}" destId="{9F80ADE1-45F5-4AD9-B49D-95DA81116297}" srcOrd="0" destOrd="0" presId="urn:microsoft.com/office/officeart/2008/layout/VerticalCurvedList"/>
    <dgm:cxn modelId="{74183B9D-5A8D-4F94-ACB7-D9B35DF48800}" type="presOf" srcId="{372FE61B-E2D4-4E76-AB2F-5BA0556AD9C3}" destId="{5B6BF3EA-C4D3-48D0-8BB8-A0FF77F512C1}" srcOrd="0" destOrd="0" presId="urn:microsoft.com/office/officeart/2008/layout/VerticalCurvedList"/>
    <dgm:cxn modelId="{C0A92D4E-EA3E-44E7-BD1F-0A395B0D18C5}" srcId="{6A3BC669-6DB2-4F4B-BBB9-9C8B135583B3}" destId="{89EAEC84-6DFB-49ED-AAAB-372A7F9631B9}" srcOrd="0" destOrd="0" parTransId="{FC1270C1-2CFB-4747-AAB7-92A954DCA709}" sibTransId="{E25D3702-9161-4D5A-9F66-7B9F9DDEC52F}"/>
    <dgm:cxn modelId="{DB1392E2-6934-45AE-8ED1-541E7776F060}" type="presOf" srcId="{E25D3702-9161-4D5A-9F66-7B9F9DDEC52F}" destId="{1A7E7E87-BFD7-490C-A7DE-B86B0BE122C5}" srcOrd="0" destOrd="0" presId="urn:microsoft.com/office/officeart/2008/layout/VerticalCurvedList"/>
    <dgm:cxn modelId="{C313F38B-0B55-4345-BF9D-873B7F2351E4}" srcId="{6A3BC669-6DB2-4F4B-BBB9-9C8B135583B3}" destId="{372FE61B-E2D4-4E76-AB2F-5BA0556AD9C3}" srcOrd="2" destOrd="0" parTransId="{9D5FF5E8-452D-4474-8AB8-5D8E9A46D1F8}" sibTransId="{77515397-00B4-46DC-9F25-6F7CC97BFA6C}"/>
    <dgm:cxn modelId="{34F665FB-42D6-4CD7-A378-41599FDE8E8C}" srcId="{6A3BC669-6DB2-4F4B-BBB9-9C8B135583B3}" destId="{56A84BB3-2EDA-47C2-9438-FABC9BDB2E81}" srcOrd="1" destOrd="0" parTransId="{64436786-62BA-4B97-A1B3-C4F474B0C138}" sibTransId="{28C3769B-413F-40BD-A90B-4A05303C75D0}"/>
    <dgm:cxn modelId="{B53EA43A-81F1-42AF-B49D-138EE3DA693F}" srcId="{6A3BC669-6DB2-4F4B-BBB9-9C8B135583B3}" destId="{7F2335D0-05FF-4EC0-9527-8163ACB0447D}" srcOrd="3" destOrd="0" parTransId="{0A82D123-7A83-4018-B5C3-B48A350C9157}" sibTransId="{1FC83F16-4ACB-496F-9C0B-8A651B0E576D}"/>
    <dgm:cxn modelId="{998F0B75-87D4-4DA4-AE53-A738F98BE707}" type="presOf" srcId="{7F2335D0-05FF-4EC0-9527-8163ACB0447D}" destId="{8184B088-C3E8-404A-95EE-D987EC6F6976}" srcOrd="0" destOrd="0" presId="urn:microsoft.com/office/officeart/2008/layout/VerticalCurvedList"/>
    <dgm:cxn modelId="{BE7460A0-3442-4C89-8E24-FB666963BF6B}" type="presOf" srcId="{89EAEC84-6DFB-49ED-AAAB-372A7F9631B9}" destId="{B567F051-0A5D-4853-8130-590D3E0E6C52}" srcOrd="0" destOrd="0" presId="urn:microsoft.com/office/officeart/2008/layout/VerticalCurvedList"/>
    <dgm:cxn modelId="{BC81078A-D392-4AC8-A5D5-11EEB7BEAEE5}" type="presOf" srcId="{6A3BC669-6DB2-4F4B-BBB9-9C8B135583B3}" destId="{A5A07B72-EEEF-4D23-BE12-D2825489CFEF}" srcOrd="0" destOrd="0" presId="urn:microsoft.com/office/officeart/2008/layout/VerticalCurvedList"/>
    <dgm:cxn modelId="{C9057A19-670D-4E93-86D7-023CFA5684EE}" type="presParOf" srcId="{A5A07B72-EEEF-4D23-BE12-D2825489CFEF}" destId="{A6856F73-24E8-4F07-BB7A-08974E7129F7}" srcOrd="0" destOrd="0" presId="urn:microsoft.com/office/officeart/2008/layout/VerticalCurvedList"/>
    <dgm:cxn modelId="{7C68120D-DCBE-4933-A3D6-1E56188DEBB6}" type="presParOf" srcId="{A6856F73-24E8-4F07-BB7A-08974E7129F7}" destId="{C11CFAFC-7A3F-4864-9625-5B451AB6C60B}" srcOrd="0" destOrd="0" presId="urn:microsoft.com/office/officeart/2008/layout/VerticalCurvedList"/>
    <dgm:cxn modelId="{65A5B1BA-D080-4B1E-8123-91BE792C7496}" type="presParOf" srcId="{C11CFAFC-7A3F-4864-9625-5B451AB6C60B}" destId="{C8BBF66D-D993-4C31-802D-138B7855F584}" srcOrd="0" destOrd="0" presId="urn:microsoft.com/office/officeart/2008/layout/VerticalCurvedList"/>
    <dgm:cxn modelId="{79FE5322-8F20-41E3-A0E1-75B3A04F86EB}" type="presParOf" srcId="{C11CFAFC-7A3F-4864-9625-5B451AB6C60B}" destId="{1A7E7E87-BFD7-490C-A7DE-B86B0BE122C5}" srcOrd="1" destOrd="0" presId="urn:microsoft.com/office/officeart/2008/layout/VerticalCurvedList"/>
    <dgm:cxn modelId="{0F6B00B8-79AD-4A20-A08B-7A67D01E03ED}" type="presParOf" srcId="{C11CFAFC-7A3F-4864-9625-5B451AB6C60B}" destId="{D589EAC5-7661-467F-8C64-63CB26383919}" srcOrd="2" destOrd="0" presId="urn:microsoft.com/office/officeart/2008/layout/VerticalCurvedList"/>
    <dgm:cxn modelId="{6209AF92-9A19-4E9D-973A-5B1613F060DA}" type="presParOf" srcId="{C11CFAFC-7A3F-4864-9625-5B451AB6C60B}" destId="{60CB4FBA-7089-42A6-8620-13026F904CA3}" srcOrd="3" destOrd="0" presId="urn:microsoft.com/office/officeart/2008/layout/VerticalCurvedList"/>
    <dgm:cxn modelId="{E80F414A-FCD2-4DA3-8AF5-E3C405401D1B}" type="presParOf" srcId="{A6856F73-24E8-4F07-BB7A-08974E7129F7}" destId="{B567F051-0A5D-4853-8130-590D3E0E6C52}" srcOrd="1" destOrd="0" presId="urn:microsoft.com/office/officeart/2008/layout/VerticalCurvedList"/>
    <dgm:cxn modelId="{F251527A-EBCD-4641-AE7B-94E099E6E8F5}" type="presParOf" srcId="{A6856F73-24E8-4F07-BB7A-08974E7129F7}" destId="{BC2D56D4-862D-4F49-AA4C-ABAFE94754E9}" srcOrd="2" destOrd="0" presId="urn:microsoft.com/office/officeart/2008/layout/VerticalCurvedList"/>
    <dgm:cxn modelId="{3EA5592F-BDFE-4FD8-BC86-BB8222609210}" type="presParOf" srcId="{BC2D56D4-862D-4F49-AA4C-ABAFE94754E9}" destId="{D85EB3F9-03EF-4934-93AD-63D86B145668}" srcOrd="0" destOrd="0" presId="urn:microsoft.com/office/officeart/2008/layout/VerticalCurvedList"/>
    <dgm:cxn modelId="{85CB79AA-D495-41BB-B125-B315C3FA4FB4}" type="presParOf" srcId="{A6856F73-24E8-4F07-BB7A-08974E7129F7}" destId="{9F80ADE1-45F5-4AD9-B49D-95DA81116297}" srcOrd="3" destOrd="0" presId="urn:microsoft.com/office/officeart/2008/layout/VerticalCurvedList"/>
    <dgm:cxn modelId="{13F69CB8-B025-4F9A-8F08-FB1EE9133F09}" type="presParOf" srcId="{A6856F73-24E8-4F07-BB7A-08974E7129F7}" destId="{F6350B1E-0ADF-4423-83D6-E2CA4E46636B}" srcOrd="4" destOrd="0" presId="urn:microsoft.com/office/officeart/2008/layout/VerticalCurvedList"/>
    <dgm:cxn modelId="{63AFD503-9726-43E5-8C3F-B0D790919448}" type="presParOf" srcId="{F6350B1E-0ADF-4423-83D6-E2CA4E46636B}" destId="{FC4B9419-DB28-4A12-9B9B-5825F818F0DC}" srcOrd="0" destOrd="0" presId="urn:microsoft.com/office/officeart/2008/layout/VerticalCurvedList"/>
    <dgm:cxn modelId="{488A0EC7-4A23-4DA2-B433-F548CB11E882}" type="presParOf" srcId="{A6856F73-24E8-4F07-BB7A-08974E7129F7}" destId="{5B6BF3EA-C4D3-48D0-8BB8-A0FF77F512C1}" srcOrd="5" destOrd="0" presId="urn:microsoft.com/office/officeart/2008/layout/VerticalCurvedList"/>
    <dgm:cxn modelId="{B827E075-0CB3-4194-9136-E79FEA7AFBC3}" type="presParOf" srcId="{A6856F73-24E8-4F07-BB7A-08974E7129F7}" destId="{5BBAA769-3230-45A0-A2CD-256D11CEB466}" srcOrd="6" destOrd="0" presId="urn:microsoft.com/office/officeart/2008/layout/VerticalCurvedList"/>
    <dgm:cxn modelId="{F445ED97-E80E-47D7-9487-7BC42A00DE0B}" type="presParOf" srcId="{5BBAA769-3230-45A0-A2CD-256D11CEB466}" destId="{CAD2A661-7187-4BE8-8C86-1F7CB20841EF}" srcOrd="0" destOrd="0" presId="urn:microsoft.com/office/officeart/2008/layout/VerticalCurvedList"/>
    <dgm:cxn modelId="{C222559E-1FFD-4C9F-8146-4D1682E1A6AC}" type="presParOf" srcId="{A6856F73-24E8-4F07-BB7A-08974E7129F7}" destId="{8184B088-C3E8-404A-95EE-D987EC6F6976}" srcOrd="7" destOrd="0" presId="urn:microsoft.com/office/officeart/2008/layout/VerticalCurvedList"/>
    <dgm:cxn modelId="{ABCDD3BF-6C71-4D8A-B556-EDAECE9FCAD2}" type="presParOf" srcId="{A6856F73-24E8-4F07-BB7A-08974E7129F7}" destId="{36FA1CA1-68A8-41EE-84F0-7A8A1129BFD7}" srcOrd="8" destOrd="0" presId="urn:microsoft.com/office/officeart/2008/layout/VerticalCurvedList"/>
    <dgm:cxn modelId="{7D16E4EB-1D0C-4F6E-B366-26C2513A2078}" type="presParOf" srcId="{36FA1CA1-68A8-41EE-84F0-7A8A1129BFD7}" destId="{F6BDF11A-7EA4-49D5-B306-1720F7FC5D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19A633-7370-40AC-BD85-DCE0A274AC6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5FDD585-97BB-4166-B64E-45300BE57FDB}">
      <dgm:prSet phldrT="[Texte]"/>
      <dgm:spPr/>
      <dgm:t>
        <a:bodyPr/>
        <a:lstStyle/>
        <a:p>
          <a:r>
            <a:rPr lang="fr-FR" b="1" dirty="0" smtClean="0"/>
            <a:t>Parcours avenir</a:t>
          </a:r>
          <a:endParaRPr lang="fr-FR" b="1" dirty="0"/>
        </a:p>
      </dgm:t>
    </dgm:pt>
    <dgm:pt modelId="{72E6997E-01CE-45D7-892B-99843440812D}" type="parTrans" cxnId="{AF546235-46CE-4089-A8D7-C8505F917E4A}">
      <dgm:prSet/>
      <dgm:spPr/>
      <dgm:t>
        <a:bodyPr/>
        <a:lstStyle/>
        <a:p>
          <a:endParaRPr lang="fr-FR"/>
        </a:p>
      </dgm:t>
    </dgm:pt>
    <dgm:pt modelId="{0B096E44-64D5-45A6-8706-517888D645A2}" type="sibTrans" cxnId="{AF546235-46CE-4089-A8D7-C8505F917E4A}">
      <dgm:prSet/>
      <dgm:spPr/>
      <dgm:t>
        <a:bodyPr/>
        <a:lstStyle/>
        <a:p>
          <a:endParaRPr lang="fr-FR"/>
        </a:p>
      </dgm:t>
    </dgm:pt>
    <dgm:pt modelId="{D221F6BC-6AE8-4CD5-8A70-79904687CC80}">
      <dgm:prSet phldrT="[Texte]"/>
      <dgm:spPr/>
      <dgm:t>
        <a:bodyPr/>
        <a:lstStyle/>
        <a:p>
          <a:r>
            <a:rPr lang="fr-FR" dirty="0" smtClean="0"/>
            <a:t>Le projet répondra à un problème lié à un métier.</a:t>
          </a:r>
          <a:endParaRPr lang="fr-FR" dirty="0"/>
        </a:p>
      </dgm:t>
    </dgm:pt>
    <dgm:pt modelId="{36655F9B-DC16-4A32-8AB5-7C091F978DEC}" type="parTrans" cxnId="{AFCD21E9-1A11-41B4-9D92-6F6DFE4535AE}">
      <dgm:prSet/>
      <dgm:spPr/>
      <dgm:t>
        <a:bodyPr/>
        <a:lstStyle/>
        <a:p>
          <a:endParaRPr lang="fr-FR"/>
        </a:p>
      </dgm:t>
    </dgm:pt>
    <dgm:pt modelId="{894CE7AB-EF06-4C3F-B4F9-784C70ED1262}" type="sibTrans" cxnId="{AFCD21E9-1A11-41B4-9D92-6F6DFE4535AE}">
      <dgm:prSet/>
      <dgm:spPr/>
      <dgm:t>
        <a:bodyPr/>
        <a:lstStyle/>
        <a:p>
          <a:endParaRPr lang="fr-FR"/>
        </a:p>
      </dgm:t>
    </dgm:pt>
    <dgm:pt modelId="{CEE97774-2623-46EA-8E65-3B72AFB41FA9}">
      <dgm:prSet phldrT="[Texte]"/>
      <dgm:spPr/>
      <dgm:t>
        <a:bodyPr/>
        <a:lstStyle/>
        <a:p>
          <a:r>
            <a:rPr lang="fr-FR" b="1" dirty="0" smtClean="0"/>
            <a:t>Parcours citoyen</a:t>
          </a:r>
          <a:endParaRPr lang="fr-FR" b="1" dirty="0"/>
        </a:p>
      </dgm:t>
    </dgm:pt>
    <dgm:pt modelId="{32D22401-4799-4877-86F7-03B5526DC50C}" type="parTrans" cxnId="{EB3717FB-B652-4A8A-B94B-300C0660E11B}">
      <dgm:prSet/>
      <dgm:spPr/>
      <dgm:t>
        <a:bodyPr/>
        <a:lstStyle/>
        <a:p>
          <a:endParaRPr lang="fr-FR"/>
        </a:p>
      </dgm:t>
    </dgm:pt>
    <dgm:pt modelId="{AF59F446-1159-4DB6-9054-431C4CBBAFEC}" type="sibTrans" cxnId="{EB3717FB-B652-4A8A-B94B-300C0660E11B}">
      <dgm:prSet/>
      <dgm:spPr/>
      <dgm:t>
        <a:bodyPr/>
        <a:lstStyle/>
        <a:p>
          <a:endParaRPr lang="fr-FR"/>
        </a:p>
      </dgm:t>
    </dgm:pt>
    <dgm:pt modelId="{CBA77F94-4982-446B-AD12-5507EAF69FF7}">
      <dgm:prSet phldrT="[Texte]"/>
      <dgm:spPr/>
      <dgm:t>
        <a:bodyPr/>
        <a:lstStyle/>
        <a:p>
          <a:r>
            <a:rPr lang="fr-FR" dirty="0" smtClean="0"/>
            <a:t>Le projet répondra à un problème sociétal</a:t>
          </a:r>
          <a:endParaRPr lang="fr-FR" dirty="0"/>
        </a:p>
      </dgm:t>
    </dgm:pt>
    <dgm:pt modelId="{3BFE04B0-EC3B-4E06-AB99-C0FEA98C1150}" type="parTrans" cxnId="{D273EBC2-8B19-4155-861B-F7A7439F6369}">
      <dgm:prSet/>
      <dgm:spPr/>
      <dgm:t>
        <a:bodyPr/>
        <a:lstStyle/>
        <a:p>
          <a:endParaRPr lang="fr-FR"/>
        </a:p>
      </dgm:t>
    </dgm:pt>
    <dgm:pt modelId="{74E5E30F-9354-4F34-877D-8A5F78C9B047}" type="sibTrans" cxnId="{D273EBC2-8B19-4155-861B-F7A7439F6369}">
      <dgm:prSet/>
      <dgm:spPr/>
      <dgm:t>
        <a:bodyPr/>
        <a:lstStyle/>
        <a:p>
          <a:endParaRPr lang="fr-FR"/>
        </a:p>
      </dgm:t>
    </dgm:pt>
    <dgm:pt modelId="{455D945D-E972-47D4-9C94-4F69E7C6F828}">
      <dgm:prSet phldrT="[Texte]"/>
      <dgm:spPr/>
      <dgm:t>
        <a:bodyPr/>
        <a:lstStyle/>
        <a:p>
          <a:r>
            <a:rPr lang="fr-FR" b="1" dirty="0" smtClean="0"/>
            <a:t>Parcours santé</a:t>
          </a:r>
          <a:endParaRPr lang="fr-FR" b="1" dirty="0"/>
        </a:p>
      </dgm:t>
    </dgm:pt>
    <dgm:pt modelId="{C3F91D8E-2E46-4243-BCAC-D659FE775EA3}" type="parTrans" cxnId="{C6639889-7D79-4628-B6BF-93B0445AD37C}">
      <dgm:prSet/>
      <dgm:spPr/>
      <dgm:t>
        <a:bodyPr/>
        <a:lstStyle/>
        <a:p>
          <a:endParaRPr lang="fr-FR"/>
        </a:p>
      </dgm:t>
    </dgm:pt>
    <dgm:pt modelId="{0EBD1660-7D2E-4D2C-8A91-B0F0B87134EE}" type="sibTrans" cxnId="{C6639889-7D79-4628-B6BF-93B0445AD37C}">
      <dgm:prSet/>
      <dgm:spPr/>
      <dgm:t>
        <a:bodyPr/>
        <a:lstStyle/>
        <a:p>
          <a:endParaRPr lang="fr-FR"/>
        </a:p>
      </dgm:t>
    </dgm:pt>
    <dgm:pt modelId="{8BA68A52-A033-4E67-ABD5-1F11BEC05398}">
      <dgm:prSet phldrT="[Texte]"/>
      <dgm:spPr/>
      <dgm:t>
        <a:bodyPr/>
        <a:lstStyle/>
        <a:p>
          <a:r>
            <a:rPr lang="fr-FR" b="1" dirty="0" smtClean="0"/>
            <a:t>Parcours artistique et culturel</a:t>
          </a:r>
          <a:endParaRPr lang="fr-FR" b="1" dirty="0"/>
        </a:p>
      </dgm:t>
    </dgm:pt>
    <dgm:pt modelId="{2B37DA14-AAC1-4B8F-90DB-AE366CFA6F68}" type="parTrans" cxnId="{17CA9684-5BD3-4E67-97BF-A141C236309A}">
      <dgm:prSet/>
      <dgm:spPr/>
      <dgm:t>
        <a:bodyPr/>
        <a:lstStyle/>
        <a:p>
          <a:endParaRPr lang="fr-FR"/>
        </a:p>
      </dgm:t>
    </dgm:pt>
    <dgm:pt modelId="{63C3F775-F694-4020-A216-0549A3D893CC}" type="sibTrans" cxnId="{17CA9684-5BD3-4E67-97BF-A141C236309A}">
      <dgm:prSet/>
      <dgm:spPr/>
      <dgm:t>
        <a:bodyPr/>
        <a:lstStyle/>
        <a:p>
          <a:endParaRPr lang="fr-FR"/>
        </a:p>
      </dgm:t>
    </dgm:pt>
    <dgm:pt modelId="{2F0F63D9-B5C8-4B8A-BD83-4B62C0972A00}">
      <dgm:prSet phldrT="[Texte]"/>
      <dgm:spPr/>
      <dgm:t>
        <a:bodyPr/>
        <a:lstStyle/>
        <a:p>
          <a:r>
            <a:rPr lang="fr-FR" dirty="0" smtClean="0"/>
            <a:t>Le projet répondra à une problématique de santé qu’il s’agisse de prévention ou d’aide .</a:t>
          </a:r>
          <a:endParaRPr lang="fr-FR" dirty="0"/>
        </a:p>
      </dgm:t>
    </dgm:pt>
    <dgm:pt modelId="{956D83D5-4DC7-49A2-85F5-577618B29B69}" type="parTrans" cxnId="{DB415769-9933-4A26-A124-6BBD915B5B9A}">
      <dgm:prSet/>
      <dgm:spPr/>
      <dgm:t>
        <a:bodyPr/>
        <a:lstStyle/>
        <a:p>
          <a:endParaRPr lang="fr-FR"/>
        </a:p>
      </dgm:t>
    </dgm:pt>
    <dgm:pt modelId="{15FC1E11-093C-4B64-8AE5-E893BADB6298}" type="sibTrans" cxnId="{DB415769-9933-4A26-A124-6BBD915B5B9A}">
      <dgm:prSet/>
      <dgm:spPr/>
      <dgm:t>
        <a:bodyPr/>
        <a:lstStyle/>
        <a:p>
          <a:endParaRPr lang="fr-FR"/>
        </a:p>
      </dgm:t>
    </dgm:pt>
    <dgm:pt modelId="{8821D7AC-40A1-4200-8CDB-A9193E64BA0D}">
      <dgm:prSet phldrT="[Texte]"/>
      <dgm:spPr/>
      <dgm:t>
        <a:bodyPr/>
        <a:lstStyle/>
        <a:p>
          <a:r>
            <a:rPr lang="fr-FR" dirty="0" smtClean="0"/>
            <a:t>Et si la technologie réalisait des œuvres ?</a:t>
          </a:r>
          <a:endParaRPr lang="fr-FR" dirty="0"/>
        </a:p>
      </dgm:t>
    </dgm:pt>
    <dgm:pt modelId="{A87E929E-8001-433A-8443-1B9E229AE495}" type="parTrans" cxnId="{8157CCF5-1A48-41BA-B425-FD56516A0E84}">
      <dgm:prSet/>
      <dgm:spPr/>
      <dgm:t>
        <a:bodyPr/>
        <a:lstStyle/>
        <a:p>
          <a:endParaRPr lang="fr-FR"/>
        </a:p>
      </dgm:t>
    </dgm:pt>
    <dgm:pt modelId="{DBF56989-A40D-4FEF-A4CC-E1FE22FDB516}" type="sibTrans" cxnId="{8157CCF5-1A48-41BA-B425-FD56516A0E84}">
      <dgm:prSet/>
      <dgm:spPr/>
      <dgm:t>
        <a:bodyPr/>
        <a:lstStyle/>
        <a:p>
          <a:endParaRPr lang="fr-FR"/>
        </a:p>
      </dgm:t>
    </dgm:pt>
    <dgm:pt modelId="{5115C052-9021-45EF-85C2-F814062D1C31}" type="pres">
      <dgm:prSet presAssocID="{D619A633-7370-40AC-BD85-DCE0A274AC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783A30A-3A61-4D37-AE38-92E6DC1BB3C9}" type="pres">
      <dgm:prSet presAssocID="{75FDD585-97BB-4166-B64E-45300BE57FDB}" presName="root" presStyleCnt="0"/>
      <dgm:spPr/>
    </dgm:pt>
    <dgm:pt modelId="{2B1B3B5A-DC91-4949-A295-0FFAC45F5FAF}" type="pres">
      <dgm:prSet presAssocID="{75FDD585-97BB-4166-B64E-45300BE57FDB}" presName="rootComposite" presStyleCnt="0"/>
      <dgm:spPr/>
    </dgm:pt>
    <dgm:pt modelId="{789F1096-E0B0-48CA-94CF-2F8A8841E306}" type="pres">
      <dgm:prSet presAssocID="{75FDD585-97BB-4166-B64E-45300BE57FDB}" presName="rootText" presStyleLbl="node1" presStyleIdx="0" presStyleCnt="4"/>
      <dgm:spPr/>
      <dgm:t>
        <a:bodyPr/>
        <a:lstStyle/>
        <a:p>
          <a:endParaRPr lang="fr-FR"/>
        </a:p>
      </dgm:t>
    </dgm:pt>
    <dgm:pt modelId="{2E181CEA-484A-4229-B4DE-A581FA0ADB60}" type="pres">
      <dgm:prSet presAssocID="{75FDD585-97BB-4166-B64E-45300BE57FDB}" presName="rootConnector" presStyleLbl="node1" presStyleIdx="0" presStyleCnt="4"/>
      <dgm:spPr/>
      <dgm:t>
        <a:bodyPr/>
        <a:lstStyle/>
        <a:p>
          <a:endParaRPr lang="fr-FR"/>
        </a:p>
      </dgm:t>
    </dgm:pt>
    <dgm:pt modelId="{306E07A4-3C2B-4CA9-A127-AE8493692B74}" type="pres">
      <dgm:prSet presAssocID="{75FDD585-97BB-4166-B64E-45300BE57FDB}" presName="childShape" presStyleCnt="0"/>
      <dgm:spPr/>
    </dgm:pt>
    <dgm:pt modelId="{CD46E4B9-9700-4126-B538-8EF77483C872}" type="pres">
      <dgm:prSet presAssocID="{36655F9B-DC16-4A32-8AB5-7C091F978DEC}" presName="Name13" presStyleLbl="parChTrans1D2" presStyleIdx="0" presStyleCnt="4"/>
      <dgm:spPr/>
      <dgm:t>
        <a:bodyPr/>
        <a:lstStyle/>
        <a:p>
          <a:endParaRPr lang="fr-FR"/>
        </a:p>
      </dgm:t>
    </dgm:pt>
    <dgm:pt modelId="{63A4FB23-CD7F-4A8B-8374-060C345D037E}" type="pres">
      <dgm:prSet presAssocID="{D221F6BC-6AE8-4CD5-8A70-79904687CC80}" presName="childText" presStyleLbl="bgAcc1" presStyleIdx="0" presStyleCnt="4" custScaleY="2711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0FB8CC-5352-40FD-94CC-897428BF9BD9}" type="pres">
      <dgm:prSet presAssocID="{CEE97774-2623-46EA-8E65-3B72AFB41FA9}" presName="root" presStyleCnt="0"/>
      <dgm:spPr/>
    </dgm:pt>
    <dgm:pt modelId="{FBA07CCB-9F3C-427E-8429-8E71208E0798}" type="pres">
      <dgm:prSet presAssocID="{CEE97774-2623-46EA-8E65-3B72AFB41FA9}" presName="rootComposite" presStyleCnt="0"/>
      <dgm:spPr/>
    </dgm:pt>
    <dgm:pt modelId="{3392A414-CB54-4CF1-B73C-9357CC2BF803}" type="pres">
      <dgm:prSet presAssocID="{CEE97774-2623-46EA-8E65-3B72AFB41FA9}" presName="rootText" presStyleLbl="node1" presStyleIdx="1" presStyleCnt="4"/>
      <dgm:spPr/>
      <dgm:t>
        <a:bodyPr/>
        <a:lstStyle/>
        <a:p>
          <a:endParaRPr lang="fr-FR"/>
        </a:p>
      </dgm:t>
    </dgm:pt>
    <dgm:pt modelId="{3B828739-96B0-4D13-9E72-DA3105A1D44F}" type="pres">
      <dgm:prSet presAssocID="{CEE97774-2623-46EA-8E65-3B72AFB41FA9}" presName="rootConnector" presStyleLbl="node1" presStyleIdx="1" presStyleCnt="4"/>
      <dgm:spPr/>
      <dgm:t>
        <a:bodyPr/>
        <a:lstStyle/>
        <a:p>
          <a:endParaRPr lang="fr-FR"/>
        </a:p>
      </dgm:t>
    </dgm:pt>
    <dgm:pt modelId="{4C782550-5EFA-4653-9D87-BCDE6C7BFC45}" type="pres">
      <dgm:prSet presAssocID="{CEE97774-2623-46EA-8E65-3B72AFB41FA9}" presName="childShape" presStyleCnt="0"/>
      <dgm:spPr/>
    </dgm:pt>
    <dgm:pt modelId="{EFAFC8F5-5907-40EA-8B64-ECDD7580F676}" type="pres">
      <dgm:prSet presAssocID="{3BFE04B0-EC3B-4E06-AB99-C0FEA98C1150}" presName="Name13" presStyleLbl="parChTrans1D2" presStyleIdx="1" presStyleCnt="4"/>
      <dgm:spPr/>
      <dgm:t>
        <a:bodyPr/>
        <a:lstStyle/>
        <a:p>
          <a:endParaRPr lang="fr-FR"/>
        </a:p>
      </dgm:t>
    </dgm:pt>
    <dgm:pt modelId="{65E139AF-FA95-4064-9876-E1AA4513BA86}" type="pres">
      <dgm:prSet presAssocID="{CBA77F94-4982-446B-AD12-5507EAF69FF7}" presName="childText" presStyleLbl="bgAcc1" presStyleIdx="1" presStyleCnt="4" custScaleY="2711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88C5C8-56A7-4D25-9821-AAD4A6C32D77}" type="pres">
      <dgm:prSet presAssocID="{455D945D-E972-47D4-9C94-4F69E7C6F828}" presName="root" presStyleCnt="0"/>
      <dgm:spPr/>
    </dgm:pt>
    <dgm:pt modelId="{F9494F6C-AA47-4D33-9FC8-AA6EC7C8F40E}" type="pres">
      <dgm:prSet presAssocID="{455D945D-E972-47D4-9C94-4F69E7C6F828}" presName="rootComposite" presStyleCnt="0"/>
      <dgm:spPr/>
    </dgm:pt>
    <dgm:pt modelId="{EA0010FC-0CC8-4EDF-A306-D706AFE74D99}" type="pres">
      <dgm:prSet presAssocID="{455D945D-E972-47D4-9C94-4F69E7C6F828}" presName="rootText" presStyleLbl="node1" presStyleIdx="2" presStyleCnt="4"/>
      <dgm:spPr/>
      <dgm:t>
        <a:bodyPr/>
        <a:lstStyle/>
        <a:p>
          <a:endParaRPr lang="fr-FR"/>
        </a:p>
      </dgm:t>
    </dgm:pt>
    <dgm:pt modelId="{450D7B86-CC0F-4386-91F6-39E45E61BF85}" type="pres">
      <dgm:prSet presAssocID="{455D945D-E972-47D4-9C94-4F69E7C6F828}" presName="rootConnector" presStyleLbl="node1" presStyleIdx="2" presStyleCnt="4"/>
      <dgm:spPr/>
      <dgm:t>
        <a:bodyPr/>
        <a:lstStyle/>
        <a:p>
          <a:endParaRPr lang="fr-FR"/>
        </a:p>
      </dgm:t>
    </dgm:pt>
    <dgm:pt modelId="{E220F92A-BBC0-4B67-826F-AAE37C60DA05}" type="pres">
      <dgm:prSet presAssocID="{455D945D-E972-47D4-9C94-4F69E7C6F828}" presName="childShape" presStyleCnt="0"/>
      <dgm:spPr/>
    </dgm:pt>
    <dgm:pt modelId="{E823763A-38B3-41E4-A7B8-1ED1E4004DD1}" type="pres">
      <dgm:prSet presAssocID="{956D83D5-4DC7-49A2-85F5-577618B29B69}" presName="Name13" presStyleLbl="parChTrans1D2" presStyleIdx="2" presStyleCnt="4"/>
      <dgm:spPr/>
      <dgm:t>
        <a:bodyPr/>
        <a:lstStyle/>
        <a:p>
          <a:endParaRPr lang="fr-FR"/>
        </a:p>
      </dgm:t>
    </dgm:pt>
    <dgm:pt modelId="{12E2FA8E-7E4A-4A14-B927-815F9D37C616}" type="pres">
      <dgm:prSet presAssocID="{2F0F63D9-B5C8-4B8A-BD83-4B62C0972A00}" presName="childText" presStyleLbl="bgAcc1" presStyleIdx="2" presStyleCnt="4" custScaleY="2711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A48FF8-7BCF-4F48-BAF8-688679A22253}" type="pres">
      <dgm:prSet presAssocID="{8BA68A52-A033-4E67-ABD5-1F11BEC05398}" presName="root" presStyleCnt="0"/>
      <dgm:spPr/>
    </dgm:pt>
    <dgm:pt modelId="{AAD1F9E9-8D8E-4095-8F96-7333A6C1EEFF}" type="pres">
      <dgm:prSet presAssocID="{8BA68A52-A033-4E67-ABD5-1F11BEC05398}" presName="rootComposite" presStyleCnt="0"/>
      <dgm:spPr/>
    </dgm:pt>
    <dgm:pt modelId="{5B45D889-C8C2-4183-A195-A7B355382AEC}" type="pres">
      <dgm:prSet presAssocID="{8BA68A52-A033-4E67-ABD5-1F11BEC05398}" presName="rootText" presStyleLbl="node1" presStyleIdx="3" presStyleCnt="4"/>
      <dgm:spPr/>
      <dgm:t>
        <a:bodyPr/>
        <a:lstStyle/>
        <a:p>
          <a:endParaRPr lang="fr-FR"/>
        </a:p>
      </dgm:t>
    </dgm:pt>
    <dgm:pt modelId="{A1A2D018-8467-41A6-9A7F-8C663EC1BDC6}" type="pres">
      <dgm:prSet presAssocID="{8BA68A52-A033-4E67-ABD5-1F11BEC05398}" presName="rootConnector" presStyleLbl="node1" presStyleIdx="3" presStyleCnt="4"/>
      <dgm:spPr/>
      <dgm:t>
        <a:bodyPr/>
        <a:lstStyle/>
        <a:p>
          <a:endParaRPr lang="fr-FR"/>
        </a:p>
      </dgm:t>
    </dgm:pt>
    <dgm:pt modelId="{4AB00353-7F77-4B88-B5CE-B5C582C4C8FA}" type="pres">
      <dgm:prSet presAssocID="{8BA68A52-A033-4E67-ABD5-1F11BEC05398}" presName="childShape" presStyleCnt="0"/>
      <dgm:spPr/>
    </dgm:pt>
    <dgm:pt modelId="{81661E54-BBE1-4600-87C4-AAC469A77F2D}" type="pres">
      <dgm:prSet presAssocID="{A87E929E-8001-433A-8443-1B9E229AE495}" presName="Name13" presStyleLbl="parChTrans1D2" presStyleIdx="3" presStyleCnt="4"/>
      <dgm:spPr/>
      <dgm:t>
        <a:bodyPr/>
        <a:lstStyle/>
        <a:p>
          <a:endParaRPr lang="fr-FR"/>
        </a:p>
      </dgm:t>
    </dgm:pt>
    <dgm:pt modelId="{1FB35D11-DDB0-427C-83FE-B3A82A204D3C}" type="pres">
      <dgm:prSet presAssocID="{8821D7AC-40A1-4200-8CDB-A9193E64BA0D}" presName="childText" presStyleLbl="bgAcc1" presStyleIdx="3" presStyleCnt="4" custScaleY="2711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CA9684-5BD3-4E67-97BF-A141C236309A}" srcId="{D619A633-7370-40AC-BD85-DCE0A274AC62}" destId="{8BA68A52-A033-4E67-ABD5-1F11BEC05398}" srcOrd="3" destOrd="0" parTransId="{2B37DA14-AAC1-4B8F-90DB-AE366CFA6F68}" sibTransId="{63C3F775-F694-4020-A216-0549A3D893CC}"/>
    <dgm:cxn modelId="{0193F648-DF58-4C11-8CE9-6B2C23BCE757}" type="presOf" srcId="{8BA68A52-A033-4E67-ABD5-1F11BEC05398}" destId="{A1A2D018-8467-41A6-9A7F-8C663EC1BDC6}" srcOrd="1" destOrd="0" presId="urn:microsoft.com/office/officeart/2005/8/layout/hierarchy3"/>
    <dgm:cxn modelId="{8157CCF5-1A48-41BA-B425-FD56516A0E84}" srcId="{8BA68A52-A033-4E67-ABD5-1F11BEC05398}" destId="{8821D7AC-40A1-4200-8CDB-A9193E64BA0D}" srcOrd="0" destOrd="0" parTransId="{A87E929E-8001-433A-8443-1B9E229AE495}" sibTransId="{DBF56989-A40D-4FEF-A4CC-E1FE22FDB516}"/>
    <dgm:cxn modelId="{DAF884FD-0D1B-446A-B0A3-9A8688605168}" type="presOf" srcId="{455D945D-E972-47D4-9C94-4F69E7C6F828}" destId="{EA0010FC-0CC8-4EDF-A306-D706AFE74D99}" srcOrd="0" destOrd="0" presId="urn:microsoft.com/office/officeart/2005/8/layout/hierarchy3"/>
    <dgm:cxn modelId="{9B2A95F8-769B-49A3-9D2A-B6CA21F814DD}" type="presOf" srcId="{CEE97774-2623-46EA-8E65-3B72AFB41FA9}" destId="{3B828739-96B0-4D13-9E72-DA3105A1D44F}" srcOrd="1" destOrd="0" presId="urn:microsoft.com/office/officeart/2005/8/layout/hierarchy3"/>
    <dgm:cxn modelId="{96662969-874D-4642-9FC3-29D14F85C81C}" type="presOf" srcId="{75FDD585-97BB-4166-B64E-45300BE57FDB}" destId="{789F1096-E0B0-48CA-94CF-2F8A8841E306}" srcOrd="0" destOrd="0" presId="urn:microsoft.com/office/officeart/2005/8/layout/hierarchy3"/>
    <dgm:cxn modelId="{C0951298-5606-433C-BD70-7F84F4C13BB7}" type="presOf" srcId="{CEE97774-2623-46EA-8E65-3B72AFB41FA9}" destId="{3392A414-CB54-4CF1-B73C-9357CC2BF803}" srcOrd="0" destOrd="0" presId="urn:microsoft.com/office/officeart/2005/8/layout/hierarchy3"/>
    <dgm:cxn modelId="{87E9759E-FC7F-4939-90E8-39B95169E23E}" type="presOf" srcId="{A87E929E-8001-433A-8443-1B9E229AE495}" destId="{81661E54-BBE1-4600-87C4-AAC469A77F2D}" srcOrd="0" destOrd="0" presId="urn:microsoft.com/office/officeart/2005/8/layout/hierarchy3"/>
    <dgm:cxn modelId="{DC7D8E13-B440-4045-9598-83671B9E82B5}" type="presOf" srcId="{455D945D-E972-47D4-9C94-4F69E7C6F828}" destId="{450D7B86-CC0F-4386-91F6-39E45E61BF85}" srcOrd="1" destOrd="0" presId="urn:microsoft.com/office/officeart/2005/8/layout/hierarchy3"/>
    <dgm:cxn modelId="{FC8E13D9-811C-467F-88B2-C041D133DB3D}" type="presOf" srcId="{3BFE04B0-EC3B-4E06-AB99-C0FEA98C1150}" destId="{EFAFC8F5-5907-40EA-8B64-ECDD7580F676}" srcOrd="0" destOrd="0" presId="urn:microsoft.com/office/officeart/2005/8/layout/hierarchy3"/>
    <dgm:cxn modelId="{D273EBC2-8B19-4155-861B-F7A7439F6369}" srcId="{CEE97774-2623-46EA-8E65-3B72AFB41FA9}" destId="{CBA77F94-4982-446B-AD12-5507EAF69FF7}" srcOrd="0" destOrd="0" parTransId="{3BFE04B0-EC3B-4E06-AB99-C0FEA98C1150}" sibTransId="{74E5E30F-9354-4F34-877D-8A5F78C9B047}"/>
    <dgm:cxn modelId="{0820AA73-7433-4187-BA15-AB80DAC59282}" type="presOf" srcId="{36655F9B-DC16-4A32-8AB5-7C091F978DEC}" destId="{CD46E4B9-9700-4126-B538-8EF77483C872}" srcOrd="0" destOrd="0" presId="urn:microsoft.com/office/officeart/2005/8/layout/hierarchy3"/>
    <dgm:cxn modelId="{8B80C0E9-A36E-4FFE-B930-BDBB91083580}" type="presOf" srcId="{D619A633-7370-40AC-BD85-DCE0A274AC62}" destId="{5115C052-9021-45EF-85C2-F814062D1C31}" srcOrd="0" destOrd="0" presId="urn:microsoft.com/office/officeart/2005/8/layout/hierarchy3"/>
    <dgm:cxn modelId="{AF546235-46CE-4089-A8D7-C8505F917E4A}" srcId="{D619A633-7370-40AC-BD85-DCE0A274AC62}" destId="{75FDD585-97BB-4166-B64E-45300BE57FDB}" srcOrd="0" destOrd="0" parTransId="{72E6997E-01CE-45D7-892B-99843440812D}" sibTransId="{0B096E44-64D5-45A6-8706-517888D645A2}"/>
    <dgm:cxn modelId="{00F73BAE-5156-4E7F-8673-40C2610694D2}" type="presOf" srcId="{75FDD585-97BB-4166-B64E-45300BE57FDB}" destId="{2E181CEA-484A-4229-B4DE-A581FA0ADB60}" srcOrd="1" destOrd="0" presId="urn:microsoft.com/office/officeart/2005/8/layout/hierarchy3"/>
    <dgm:cxn modelId="{3F4E181A-75B2-4509-917C-E8D054F26D24}" type="presOf" srcId="{CBA77F94-4982-446B-AD12-5507EAF69FF7}" destId="{65E139AF-FA95-4064-9876-E1AA4513BA86}" srcOrd="0" destOrd="0" presId="urn:microsoft.com/office/officeart/2005/8/layout/hierarchy3"/>
    <dgm:cxn modelId="{3F9BB621-1B7B-43AB-84A8-D667DA516048}" type="presOf" srcId="{8821D7AC-40A1-4200-8CDB-A9193E64BA0D}" destId="{1FB35D11-DDB0-427C-83FE-B3A82A204D3C}" srcOrd="0" destOrd="0" presId="urn:microsoft.com/office/officeart/2005/8/layout/hierarchy3"/>
    <dgm:cxn modelId="{F6162755-39CF-48EA-9180-2D33FA01D044}" type="presOf" srcId="{2F0F63D9-B5C8-4B8A-BD83-4B62C0972A00}" destId="{12E2FA8E-7E4A-4A14-B927-815F9D37C616}" srcOrd="0" destOrd="0" presId="urn:microsoft.com/office/officeart/2005/8/layout/hierarchy3"/>
    <dgm:cxn modelId="{EB3717FB-B652-4A8A-B94B-300C0660E11B}" srcId="{D619A633-7370-40AC-BD85-DCE0A274AC62}" destId="{CEE97774-2623-46EA-8E65-3B72AFB41FA9}" srcOrd="1" destOrd="0" parTransId="{32D22401-4799-4877-86F7-03B5526DC50C}" sibTransId="{AF59F446-1159-4DB6-9054-431C4CBBAFEC}"/>
    <dgm:cxn modelId="{9438138F-2F91-49DF-AF26-C609CFA6A8B4}" type="presOf" srcId="{8BA68A52-A033-4E67-ABD5-1F11BEC05398}" destId="{5B45D889-C8C2-4183-A195-A7B355382AEC}" srcOrd="0" destOrd="0" presId="urn:microsoft.com/office/officeart/2005/8/layout/hierarchy3"/>
    <dgm:cxn modelId="{6F9B92E0-0AE3-4F80-B331-F0EC61FFD268}" type="presOf" srcId="{D221F6BC-6AE8-4CD5-8A70-79904687CC80}" destId="{63A4FB23-CD7F-4A8B-8374-060C345D037E}" srcOrd="0" destOrd="0" presId="urn:microsoft.com/office/officeart/2005/8/layout/hierarchy3"/>
    <dgm:cxn modelId="{DB415769-9933-4A26-A124-6BBD915B5B9A}" srcId="{455D945D-E972-47D4-9C94-4F69E7C6F828}" destId="{2F0F63D9-B5C8-4B8A-BD83-4B62C0972A00}" srcOrd="0" destOrd="0" parTransId="{956D83D5-4DC7-49A2-85F5-577618B29B69}" sibTransId="{15FC1E11-093C-4B64-8AE5-E893BADB6298}"/>
    <dgm:cxn modelId="{C214D7A4-65F1-462C-83DE-95B9AF7818C7}" type="presOf" srcId="{956D83D5-4DC7-49A2-85F5-577618B29B69}" destId="{E823763A-38B3-41E4-A7B8-1ED1E4004DD1}" srcOrd="0" destOrd="0" presId="urn:microsoft.com/office/officeart/2005/8/layout/hierarchy3"/>
    <dgm:cxn modelId="{AFCD21E9-1A11-41B4-9D92-6F6DFE4535AE}" srcId="{75FDD585-97BB-4166-B64E-45300BE57FDB}" destId="{D221F6BC-6AE8-4CD5-8A70-79904687CC80}" srcOrd="0" destOrd="0" parTransId="{36655F9B-DC16-4A32-8AB5-7C091F978DEC}" sibTransId="{894CE7AB-EF06-4C3F-B4F9-784C70ED1262}"/>
    <dgm:cxn modelId="{C6639889-7D79-4628-B6BF-93B0445AD37C}" srcId="{D619A633-7370-40AC-BD85-DCE0A274AC62}" destId="{455D945D-E972-47D4-9C94-4F69E7C6F828}" srcOrd="2" destOrd="0" parTransId="{C3F91D8E-2E46-4243-BCAC-D659FE775EA3}" sibTransId="{0EBD1660-7D2E-4D2C-8A91-B0F0B87134EE}"/>
    <dgm:cxn modelId="{7B5CC75C-47C2-478C-B1A6-552A4A7100C4}" type="presParOf" srcId="{5115C052-9021-45EF-85C2-F814062D1C31}" destId="{B783A30A-3A61-4D37-AE38-92E6DC1BB3C9}" srcOrd="0" destOrd="0" presId="urn:microsoft.com/office/officeart/2005/8/layout/hierarchy3"/>
    <dgm:cxn modelId="{8A25A72F-712D-41DC-BB77-437A6A5E87AF}" type="presParOf" srcId="{B783A30A-3A61-4D37-AE38-92E6DC1BB3C9}" destId="{2B1B3B5A-DC91-4949-A295-0FFAC45F5FAF}" srcOrd="0" destOrd="0" presId="urn:microsoft.com/office/officeart/2005/8/layout/hierarchy3"/>
    <dgm:cxn modelId="{5BE7B6C4-A21C-4B54-8227-4733ACE2ACE5}" type="presParOf" srcId="{2B1B3B5A-DC91-4949-A295-0FFAC45F5FAF}" destId="{789F1096-E0B0-48CA-94CF-2F8A8841E306}" srcOrd="0" destOrd="0" presId="urn:microsoft.com/office/officeart/2005/8/layout/hierarchy3"/>
    <dgm:cxn modelId="{2C049061-6D17-4058-9FC7-64FC4AB384B3}" type="presParOf" srcId="{2B1B3B5A-DC91-4949-A295-0FFAC45F5FAF}" destId="{2E181CEA-484A-4229-B4DE-A581FA0ADB60}" srcOrd="1" destOrd="0" presId="urn:microsoft.com/office/officeart/2005/8/layout/hierarchy3"/>
    <dgm:cxn modelId="{2D4466DC-BE56-41B7-B849-D88B15668A22}" type="presParOf" srcId="{B783A30A-3A61-4D37-AE38-92E6DC1BB3C9}" destId="{306E07A4-3C2B-4CA9-A127-AE8493692B74}" srcOrd="1" destOrd="0" presId="urn:microsoft.com/office/officeart/2005/8/layout/hierarchy3"/>
    <dgm:cxn modelId="{3B8B43C3-F5DA-4256-B9DE-444194682160}" type="presParOf" srcId="{306E07A4-3C2B-4CA9-A127-AE8493692B74}" destId="{CD46E4B9-9700-4126-B538-8EF77483C872}" srcOrd="0" destOrd="0" presId="urn:microsoft.com/office/officeart/2005/8/layout/hierarchy3"/>
    <dgm:cxn modelId="{A8BC05C2-331F-4C2B-8B48-5E3A9D140D22}" type="presParOf" srcId="{306E07A4-3C2B-4CA9-A127-AE8493692B74}" destId="{63A4FB23-CD7F-4A8B-8374-060C345D037E}" srcOrd="1" destOrd="0" presId="urn:microsoft.com/office/officeart/2005/8/layout/hierarchy3"/>
    <dgm:cxn modelId="{2631D586-9240-4FAB-9F7E-0B77265886F1}" type="presParOf" srcId="{5115C052-9021-45EF-85C2-F814062D1C31}" destId="{BC0FB8CC-5352-40FD-94CC-897428BF9BD9}" srcOrd="1" destOrd="0" presId="urn:microsoft.com/office/officeart/2005/8/layout/hierarchy3"/>
    <dgm:cxn modelId="{D07ABED1-61C6-4282-A523-7912642B160A}" type="presParOf" srcId="{BC0FB8CC-5352-40FD-94CC-897428BF9BD9}" destId="{FBA07CCB-9F3C-427E-8429-8E71208E0798}" srcOrd="0" destOrd="0" presId="urn:microsoft.com/office/officeart/2005/8/layout/hierarchy3"/>
    <dgm:cxn modelId="{334656AA-76A7-446D-AE5C-809775A07154}" type="presParOf" srcId="{FBA07CCB-9F3C-427E-8429-8E71208E0798}" destId="{3392A414-CB54-4CF1-B73C-9357CC2BF803}" srcOrd="0" destOrd="0" presId="urn:microsoft.com/office/officeart/2005/8/layout/hierarchy3"/>
    <dgm:cxn modelId="{0FAA6014-960B-4827-A05E-93B4789E76D3}" type="presParOf" srcId="{FBA07CCB-9F3C-427E-8429-8E71208E0798}" destId="{3B828739-96B0-4D13-9E72-DA3105A1D44F}" srcOrd="1" destOrd="0" presId="urn:microsoft.com/office/officeart/2005/8/layout/hierarchy3"/>
    <dgm:cxn modelId="{3EB61C7E-FA97-4D32-BCD0-923D2525E835}" type="presParOf" srcId="{BC0FB8CC-5352-40FD-94CC-897428BF9BD9}" destId="{4C782550-5EFA-4653-9D87-BCDE6C7BFC45}" srcOrd="1" destOrd="0" presId="urn:microsoft.com/office/officeart/2005/8/layout/hierarchy3"/>
    <dgm:cxn modelId="{F9FF9317-5DE3-4DDD-A8DB-0B67BFFC09CF}" type="presParOf" srcId="{4C782550-5EFA-4653-9D87-BCDE6C7BFC45}" destId="{EFAFC8F5-5907-40EA-8B64-ECDD7580F676}" srcOrd="0" destOrd="0" presId="urn:microsoft.com/office/officeart/2005/8/layout/hierarchy3"/>
    <dgm:cxn modelId="{134ABDA0-E069-47E3-905D-AE89F01E61B1}" type="presParOf" srcId="{4C782550-5EFA-4653-9D87-BCDE6C7BFC45}" destId="{65E139AF-FA95-4064-9876-E1AA4513BA86}" srcOrd="1" destOrd="0" presId="urn:microsoft.com/office/officeart/2005/8/layout/hierarchy3"/>
    <dgm:cxn modelId="{CEBB6ECB-D8BA-498D-9B3D-C42099B7085C}" type="presParOf" srcId="{5115C052-9021-45EF-85C2-F814062D1C31}" destId="{DD88C5C8-56A7-4D25-9821-AAD4A6C32D77}" srcOrd="2" destOrd="0" presId="urn:microsoft.com/office/officeart/2005/8/layout/hierarchy3"/>
    <dgm:cxn modelId="{E5880ECF-8C5E-4410-A102-CC50DDA4F114}" type="presParOf" srcId="{DD88C5C8-56A7-4D25-9821-AAD4A6C32D77}" destId="{F9494F6C-AA47-4D33-9FC8-AA6EC7C8F40E}" srcOrd="0" destOrd="0" presId="urn:microsoft.com/office/officeart/2005/8/layout/hierarchy3"/>
    <dgm:cxn modelId="{25C4D0C4-34A4-4669-8F9B-908F3B234934}" type="presParOf" srcId="{F9494F6C-AA47-4D33-9FC8-AA6EC7C8F40E}" destId="{EA0010FC-0CC8-4EDF-A306-D706AFE74D99}" srcOrd="0" destOrd="0" presId="urn:microsoft.com/office/officeart/2005/8/layout/hierarchy3"/>
    <dgm:cxn modelId="{84C025DB-71CF-465F-9103-306DFD682079}" type="presParOf" srcId="{F9494F6C-AA47-4D33-9FC8-AA6EC7C8F40E}" destId="{450D7B86-CC0F-4386-91F6-39E45E61BF85}" srcOrd="1" destOrd="0" presId="urn:microsoft.com/office/officeart/2005/8/layout/hierarchy3"/>
    <dgm:cxn modelId="{7A7A012C-1AA1-4954-B166-161E86D86016}" type="presParOf" srcId="{DD88C5C8-56A7-4D25-9821-AAD4A6C32D77}" destId="{E220F92A-BBC0-4B67-826F-AAE37C60DA05}" srcOrd="1" destOrd="0" presId="urn:microsoft.com/office/officeart/2005/8/layout/hierarchy3"/>
    <dgm:cxn modelId="{4A6E99EB-6BC3-4E33-B164-F4308C945AF5}" type="presParOf" srcId="{E220F92A-BBC0-4B67-826F-AAE37C60DA05}" destId="{E823763A-38B3-41E4-A7B8-1ED1E4004DD1}" srcOrd="0" destOrd="0" presId="urn:microsoft.com/office/officeart/2005/8/layout/hierarchy3"/>
    <dgm:cxn modelId="{1570CD72-7CA0-4D9F-B31A-08458E31B02A}" type="presParOf" srcId="{E220F92A-BBC0-4B67-826F-AAE37C60DA05}" destId="{12E2FA8E-7E4A-4A14-B927-815F9D37C616}" srcOrd="1" destOrd="0" presId="urn:microsoft.com/office/officeart/2005/8/layout/hierarchy3"/>
    <dgm:cxn modelId="{4AF8ECE9-3254-4953-A7BB-FC5156E65DB4}" type="presParOf" srcId="{5115C052-9021-45EF-85C2-F814062D1C31}" destId="{D0A48FF8-7BCF-4F48-BAF8-688679A22253}" srcOrd="3" destOrd="0" presId="urn:microsoft.com/office/officeart/2005/8/layout/hierarchy3"/>
    <dgm:cxn modelId="{BF43C1A7-111C-490A-A571-FBEF418B396F}" type="presParOf" srcId="{D0A48FF8-7BCF-4F48-BAF8-688679A22253}" destId="{AAD1F9E9-8D8E-4095-8F96-7333A6C1EEFF}" srcOrd="0" destOrd="0" presId="urn:microsoft.com/office/officeart/2005/8/layout/hierarchy3"/>
    <dgm:cxn modelId="{218328C0-DFE4-4094-AB2A-B25FB9BF9AA8}" type="presParOf" srcId="{AAD1F9E9-8D8E-4095-8F96-7333A6C1EEFF}" destId="{5B45D889-C8C2-4183-A195-A7B355382AEC}" srcOrd="0" destOrd="0" presId="urn:microsoft.com/office/officeart/2005/8/layout/hierarchy3"/>
    <dgm:cxn modelId="{4CE1D408-0EED-4BD0-A237-1372CCD768F6}" type="presParOf" srcId="{AAD1F9E9-8D8E-4095-8F96-7333A6C1EEFF}" destId="{A1A2D018-8467-41A6-9A7F-8C663EC1BDC6}" srcOrd="1" destOrd="0" presId="urn:microsoft.com/office/officeart/2005/8/layout/hierarchy3"/>
    <dgm:cxn modelId="{D7A51C25-5B2B-4083-84AA-2201F726C575}" type="presParOf" srcId="{D0A48FF8-7BCF-4F48-BAF8-688679A22253}" destId="{4AB00353-7F77-4B88-B5CE-B5C582C4C8FA}" srcOrd="1" destOrd="0" presId="urn:microsoft.com/office/officeart/2005/8/layout/hierarchy3"/>
    <dgm:cxn modelId="{A0AA8375-2DC1-4B26-8761-07AE45CBF534}" type="presParOf" srcId="{4AB00353-7F77-4B88-B5CE-B5C582C4C8FA}" destId="{81661E54-BBE1-4600-87C4-AAC469A77F2D}" srcOrd="0" destOrd="0" presId="urn:microsoft.com/office/officeart/2005/8/layout/hierarchy3"/>
    <dgm:cxn modelId="{B7B3B50F-E8FA-482D-9BF7-BD11C6245D28}" type="presParOf" srcId="{4AB00353-7F77-4B88-B5CE-B5C582C4C8FA}" destId="{1FB35D11-DDB0-427C-83FE-B3A82A204D3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DFF847-8304-4B5B-A6B6-0A6D21DB8A6C}" type="doc">
      <dgm:prSet loTypeId="urn:microsoft.com/office/officeart/2005/8/layout/list1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335C9FC-DF11-4030-B94C-6CEC4DFE4DD1}">
      <dgm:prSet phldrT="[Texte]"/>
      <dgm:spPr/>
      <dgm:t>
        <a:bodyPr/>
        <a:lstStyle/>
        <a:p>
          <a:r>
            <a:rPr lang="fr-FR" dirty="0" smtClean="0"/>
            <a:t>Objectif(s) d’apprentissage</a:t>
          </a:r>
          <a:endParaRPr lang="fr-FR" dirty="0"/>
        </a:p>
      </dgm:t>
    </dgm:pt>
    <dgm:pt modelId="{CBDE4A60-7177-42F9-A1B9-68E43BA3EC57}" type="parTrans" cxnId="{444D9B3C-CF2F-4163-9AED-35DF7CBAA7AF}">
      <dgm:prSet/>
      <dgm:spPr/>
      <dgm:t>
        <a:bodyPr/>
        <a:lstStyle/>
        <a:p>
          <a:endParaRPr lang="fr-FR"/>
        </a:p>
      </dgm:t>
    </dgm:pt>
    <dgm:pt modelId="{52F9A76B-47BA-4393-952A-2E36B949EA59}" type="sibTrans" cxnId="{444D9B3C-CF2F-4163-9AED-35DF7CBAA7AF}">
      <dgm:prSet/>
      <dgm:spPr/>
      <dgm:t>
        <a:bodyPr/>
        <a:lstStyle/>
        <a:p>
          <a:endParaRPr lang="fr-FR"/>
        </a:p>
      </dgm:t>
    </dgm:pt>
    <dgm:pt modelId="{B0FF1C25-4799-4107-BEDC-E618F8FA1E09}">
      <dgm:prSet phldrT="[Texte]"/>
      <dgm:spPr/>
      <dgm:t>
        <a:bodyPr/>
        <a:lstStyle/>
        <a:p>
          <a:r>
            <a:rPr lang="fr-FR" dirty="0" smtClean="0"/>
            <a:t>Travail à réaliser</a:t>
          </a:r>
          <a:endParaRPr lang="fr-FR" dirty="0"/>
        </a:p>
      </dgm:t>
    </dgm:pt>
    <dgm:pt modelId="{9E3D2861-BCC5-42B0-BF19-5E837A730724}" type="parTrans" cxnId="{2A22DE23-2206-466A-A541-5FC82C8066ED}">
      <dgm:prSet/>
      <dgm:spPr/>
      <dgm:t>
        <a:bodyPr/>
        <a:lstStyle/>
        <a:p>
          <a:endParaRPr lang="fr-FR"/>
        </a:p>
      </dgm:t>
    </dgm:pt>
    <dgm:pt modelId="{247B008E-9CC0-4AE4-B068-FD42EE0B3590}" type="sibTrans" cxnId="{2A22DE23-2206-466A-A541-5FC82C8066ED}">
      <dgm:prSet/>
      <dgm:spPr/>
      <dgm:t>
        <a:bodyPr/>
        <a:lstStyle/>
        <a:p>
          <a:endParaRPr lang="fr-FR"/>
        </a:p>
      </dgm:t>
    </dgm:pt>
    <dgm:pt modelId="{80F42B43-E897-475B-8166-45A64A80DFB2}">
      <dgm:prSet/>
      <dgm:spPr/>
      <dgm:t>
        <a:bodyPr/>
        <a:lstStyle/>
        <a:p>
          <a:r>
            <a:rPr lang="fr-FR" b="0" dirty="0" smtClean="0"/>
            <a:t>OST3.1 : Décrire les liens entre usages et évolutions technologiques des objets et des systèmes techniques</a:t>
          </a:r>
          <a:endParaRPr lang="fr-FR" b="0" dirty="0"/>
        </a:p>
      </dgm:t>
    </dgm:pt>
    <dgm:pt modelId="{7B3A69F6-D629-42C9-9728-C151FF2D1823}" type="parTrans" cxnId="{8513DB8C-B4CA-4CEB-BF86-0E3A616E6F3C}">
      <dgm:prSet/>
      <dgm:spPr/>
      <dgm:t>
        <a:bodyPr/>
        <a:lstStyle/>
        <a:p>
          <a:endParaRPr lang="fr-FR"/>
        </a:p>
      </dgm:t>
    </dgm:pt>
    <dgm:pt modelId="{3C26D8AF-6CB0-4314-B16C-890CFFFEC31A}" type="sibTrans" cxnId="{8513DB8C-B4CA-4CEB-BF86-0E3A616E6F3C}">
      <dgm:prSet/>
      <dgm:spPr/>
      <dgm:t>
        <a:bodyPr/>
        <a:lstStyle/>
        <a:p>
          <a:endParaRPr lang="fr-FR"/>
        </a:p>
      </dgm:t>
    </dgm:pt>
    <dgm:pt modelId="{C2400483-A56A-42ED-9904-AB2A068FD3DE}">
      <dgm:prSet phldrT="[Texte]"/>
      <dgm:spPr/>
      <dgm:t>
        <a:bodyPr/>
        <a:lstStyle/>
        <a:p>
          <a:r>
            <a:rPr lang="fr-FR" dirty="0" smtClean="0"/>
            <a:t>Rédiger un texte qui exprimera la problématique que votre objet va résoudre.</a:t>
          </a:r>
          <a:endParaRPr lang="fr-FR" dirty="0"/>
        </a:p>
      </dgm:t>
    </dgm:pt>
    <dgm:pt modelId="{84D1D205-C6BB-407C-AA5B-7C00AB26D7AA}" type="parTrans" cxnId="{E8A619F8-58BA-463F-9F93-343519A268A6}">
      <dgm:prSet/>
      <dgm:spPr/>
      <dgm:t>
        <a:bodyPr/>
        <a:lstStyle/>
        <a:p>
          <a:endParaRPr lang="fr-FR"/>
        </a:p>
      </dgm:t>
    </dgm:pt>
    <dgm:pt modelId="{97284D58-10DF-417E-9FBB-005E41F34AAC}" type="sibTrans" cxnId="{E8A619F8-58BA-463F-9F93-343519A268A6}">
      <dgm:prSet/>
      <dgm:spPr/>
      <dgm:t>
        <a:bodyPr/>
        <a:lstStyle/>
        <a:p>
          <a:endParaRPr lang="fr-FR"/>
        </a:p>
      </dgm:t>
    </dgm:pt>
    <dgm:pt modelId="{10FEF2C6-D54D-489B-B23B-1ACD697F6E4D}">
      <dgm:prSet/>
      <dgm:spPr/>
      <dgm:t>
        <a:bodyPr/>
        <a:lstStyle/>
        <a:p>
          <a:r>
            <a:rPr lang="fr-FR" dirty="0" smtClean="0"/>
            <a:t>Critères de réussite</a:t>
          </a:r>
          <a:endParaRPr lang="fr-FR" dirty="0"/>
        </a:p>
      </dgm:t>
    </dgm:pt>
    <dgm:pt modelId="{C450BBEB-3385-4162-8C0B-D479705896BA}" type="parTrans" cxnId="{8B5BD5F7-C1C4-46B5-8CFA-170868CB6614}">
      <dgm:prSet/>
      <dgm:spPr/>
      <dgm:t>
        <a:bodyPr/>
        <a:lstStyle/>
        <a:p>
          <a:endParaRPr lang="fr-FR"/>
        </a:p>
      </dgm:t>
    </dgm:pt>
    <dgm:pt modelId="{0CA09C85-5844-49A5-93A8-866D62D912F9}" type="sibTrans" cxnId="{8B5BD5F7-C1C4-46B5-8CFA-170868CB6614}">
      <dgm:prSet/>
      <dgm:spPr/>
      <dgm:t>
        <a:bodyPr/>
        <a:lstStyle/>
        <a:p>
          <a:endParaRPr lang="fr-FR"/>
        </a:p>
      </dgm:t>
    </dgm:pt>
    <dgm:pt modelId="{2C339E0B-235A-4FB2-A61E-75B9645389AB}">
      <dgm:prSet/>
      <dgm:spPr/>
      <dgm:t>
        <a:bodyPr/>
        <a:lstStyle/>
        <a:p>
          <a:r>
            <a:rPr lang="fr-FR" dirty="0" smtClean="0"/>
            <a:t>5 lignes minimum</a:t>
          </a:r>
          <a:endParaRPr lang="fr-FR" dirty="0"/>
        </a:p>
      </dgm:t>
    </dgm:pt>
    <dgm:pt modelId="{179CE3EE-ED95-441F-9380-E5C6A013EF87}" type="parTrans" cxnId="{2CFC21CE-1A8F-4E82-98E1-45FE918193CC}">
      <dgm:prSet/>
      <dgm:spPr/>
      <dgm:t>
        <a:bodyPr/>
        <a:lstStyle/>
        <a:p>
          <a:endParaRPr lang="fr-FR"/>
        </a:p>
      </dgm:t>
    </dgm:pt>
    <dgm:pt modelId="{1A6BDB32-6511-4FF7-B443-CA62B5E86139}" type="sibTrans" cxnId="{2CFC21CE-1A8F-4E82-98E1-45FE918193CC}">
      <dgm:prSet/>
      <dgm:spPr/>
      <dgm:t>
        <a:bodyPr/>
        <a:lstStyle/>
        <a:p>
          <a:endParaRPr lang="fr-FR"/>
        </a:p>
      </dgm:t>
    </dgm:pt>
    <dgm:pt modelId="{2C3B345E-5329-4015-8DA4-C5A59AA49107}">
      <dgm:prSet/>
      <dgm:spPr/>
      <dgm:t>
        <a:bodyPr/>
        <a:lstStyle/>
        <a:p>
          <a:r>
            <a:rPr lang="fr-FR" dirty="0" smtClean="0"/>
            <a:t>L’origine sociétale est exprimée</a:t>
          </a:r>
          <a:endParaRPr lang="fr-FR" dirty="0"/>
        </a:p>
      </dgm:t>
    </dgm:pt>
    <dgm:pt modelId="{860C4140-F0AB-4729-8C2D-E6A1AEF20A37}" type="parTrans" cxnId="{7EBA458B-41BE-4874-ADDC-47CD50CFD64B}">
      <dgm:prSet/>
      <dgm:spPr/>
      <dgm:t>
        <a:bodyPr/>
        <a:lstStyle/>
        <a:p>
          <a:endParaRPr lang="fr-FR"/>
        </a:p>
      </dgm:t>
    </dgm:pt>
    <dgm:pt modelId="{CC1A7544-F82F-4815-AADC-A19D49EFBC32}" type="sibTrans" cxnId="{7EBA458B-41BE-4874-ADDC-47CD50CFD64B}">
      <dgm:prSet/>
      <dgm:spPr/>
      <dgm:t>
        <a:bodyPr/>
        <a:lstStyle/>
        <a:p>
          <a:endParaRPr lang="fr-FR"/>
        </a:p>
      </dgm:t>
    </dgm:pt>
    <dgm:pt modelId="{F5130233-7EDB-4398-9552-E1DA7E0B5EE8}">
      <dgm:prSet/>
      <dgm:spPr/>
      <dgm:t>
        <a:bodyPr/>
        <a:lstStyle/>
        <a:p>
          <a:r>
            <a:rPr lang="fr-FR" dirty="0" smtClean="0"/>
            <a:t>Le besoin est clairement exprimé</a:t>
          </a:r>
          <a:endParaRPr lang="fr-FR" dirty="0"/>
        </a:p>
      </dgm:t>
    </dgm:pt>
    <dgm:pt modelId="{5E93A288-1F89-4069-BFAE-32843D062A23}" type="parTrans" cxnId="{F0CC1DD7-11DC-466E-9BCF-23AC05D2CA4D}">
      <dgm:prSet/>
      <dgm:spPr/>
      <dgm:t>
        <a:bodyPr/>
        <a:lstStyle/>
        <a:p>
          <a:endParaRPr lang="fr-FR"/>
        </a:p>
      </dgm:t>
    </dgm:pt>
    <dgm:pt modelId="{FA7B52D3-7DF9-498C-9FA0-1C9E24BE2A18}" type="sibTrans" cxnId="{F0CC1DD7-11DC-466E-9BCF-23AC05D2CA4D}">
      <dgm:prSet/>
      <dgm:spPr/>
      <dgm:t>
        <a:bodyPr/>
        <a:lstStyle/>
        <a:p>
          <a:endParaRPr lang="fr-FR"/>
        </a:p>
      </dgm:t>
    </dgm:pt>
    <dgm:pt modelId="{967DE711-C9A6-480A-9130-FC6583B3B5DE}">
      <dgm:prSet/>
      <dgm:spPr/>
      <dgm:t>
        <a:bodyPr/>
        <a:lstStyle/>
        <a:p>
          <a:r>
            <a:rPr lang="fr-FR" b="0" dirty="0" smtClean="0"/>
            <a:t>OST 3.1.5 </a:t>
          </a:r>
          <a:r>
            <a:rPr lang="fr-FR" dirty="0" smtClean="0"/>
            <a:t>Exprimer dans un argumentaire court l’incidence des contraintes sociétales sur les OST.</a:t>
          </a:r>
          <a:endParaRPr lang="fr-FR" b="0" dirty="0"/>
        </a:p>
      </dgm:t>
    </dgm:pt>
    <dgm:pt modelId="{787EDA66-23CB-43B8-B313-32167365F3E8}" type="sibTrans" cxnId="{B1B7F36D-5F6D-47FA-82B2-FA14CCC4C8D6}">
      <dgm:prSet/>
      <dgm:spPr/>
      <dgm:t>
        <a:bodyPr/>
        <a:lstStyle/>
        <a:p>
          <a:endParaRPr lang="fr-FR"/>
        </a:p>
      </dgm:t>
    </dgm:pt>
    <dgm:pt modelId="{E6BEDEFB-3210-49AC-9C4F-36B83A1B9D4B}" type="parTrans" cxnId="{B1B7F36D-5F6D-47FA-82B2-FA14CCC4C8D6}">
      <dgm:prSet/>
      <dgm:spPr/>
      <dgm:t>
        <a:bodyPr/>
        <a:lstStyle/>
        <a:p>
          <a:endParaRPr lang="fr-FR"/>
        </a:p>
      </dgm:t>
    </dgm:pt>
    <dgm:pt modelId="{2FB9FFAC-AE5B-4029-BBC7-1FA60AB9E94C}" type="pres">
      <dgm:prSet presAssocID="{BBDFF847-8304-4B5B-A6B6-0A6D21DB8A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36673B9-412A-4137-A2C1-A513B31E6DF3}" type="pres">
      <dgm:prSet presAssocID="{C335C9FC-DF11-4030-B94C-6CEC4DFE4DD1}" presName="parentLin" presStyleCnt="0"/>
      <dgm:spPr/>
      <dgm:t>
        <a:bodyPr/>
        <a:lstStyle/>
        <a:p>
          <a:endParaRPr lang="fr-FR"/>
        </a:p>
      </dgm:t>
    </dgm:pt>
    <dgm:pt modelId="{1D06DC1F-7105-4129-9EFB-910B5DB2ED7C}" type="pres">
      <dgm:prSet presAssocID="{C335C9FC-DF11-4030-B94C-6CEC4DFE4DD1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1A21BF25-8AE7-4F32-BF97-7D1CECF13682}" type="pres">
      <dgm:prSet presAssocID="{C335C9FC-DF11-4030-B94C-6CEC4DFE4DD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218E9A-BE90-4E23-9147-BEB7BEFC26E0}" type="pres">
      <dgm:prSet presAssocID="{C335C9FC-DF11-4030-B94C-6CEC4DFE4DD1}" presName="negativeSpace" presStyleCnt="0"/>
      <dgm:spPr/>
      <dgm:t>
        <a:bodyPr/>
        <a:lstStyle/>
        <a:p>
          <a:endParaRPr lang="fr-FR"/>
        </a:p>
      </dgm:t>
    </dgm:pt>
    <dgm:pt modelId="{1957C9F3-766B-4C49-8A9F-B211ED55B99C}" type="pres">
      <dgm:prSet presAssocID="{C335C9FC-DF11-4030-B94C-6CEC4DFE4DD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B9C955-467A-4F29-A69D-EE88A9A602E9}" type="pres">
      <dgm:prSet presAssocID="{52F9A76B-47BA-4393-952A-2E36B949EA59}" presName="spaceBetweenRectangles" presStyleCnt="0"/>
      <dgm:spPr/>
      <dgm:t>
        <a:bodyPr/>
        <a:lstStyle/>
        <a:p>
          <a:endParaRPr lang="fr-FR"/>
        </a:p>
      </dgm:t>
    </dgm:pt>
    <dgm:pt modelId="{0276AD73-99DF-42C9-8EFB-00FB310E7C0A}" type="pres">
      <dgm:prSet presAssocID="{10FEF2C6-D54D-489B-B23B-1ACD697F6E4D}" presName="parentLin" presStyleCnt="0"/>
      <dgm:spPr/>
    </dgm:pt>
    <dgm:pt modelId="{A5F5F468-FDC3-4FAC-A46C-F6965EB0DEEC}" type="pres">
      <dgm:prSet presAssocID="{10FEF2C6-D54D-489B-B23B-1ACD697F6E4D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15563BEB-219B-4C20-B8B7-B4BE52CA79AD}" type="pres">
      <dgm:prSet presAssocID="{10FEF2C6-D54D-489B-B23B-1ACD697F6E4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542526-0DC9-4225-A65B-EA8FA1480BEF}" type="pres">
      <dgm:prSet presAssocID="{10FEF2C6-D54D-489B-B23B-1ACD697F6E4D}" presName="negativeSpace" presStyleCnt="0"/>
      <dgm:spPr/>
    </dgm:pt>
    <dgm:pt modelId="{AF83FA9F-4694-4786-BEF1-5B0F07A4373F}" type="pres">
      <dgm:prSet presAssocID="{10FEF2C6-D54D-489B-B23B-1ACD697F6E4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911B21-E8F8-4845-8FEB-31CBA7FBA108}" type="pres">
      <dgm:prSet presAssocID="{0CA09C85-5844-49A5-93A8-866D62D912F9}" presName="spaceBetweenRectangles" presStyleCnt="0"/>
      <dgm:spPr/>
    </dgm:pt>
    <dgm:pt modelId="{36F3B2CE-2721-453F-89F3-1B3AE1EF0CC8}" type="pres">
      <dgm:prSet presAssocID="{B0FF1C25-4799-4107-BEDC-E618F8FA1E09}" presName="parentLin" presStyleCnt="0"/>
      <dgm:spPr/>
      <dgm:t>
        <a:bodyPr/>
        <a:lstStyle/>
        <a:p>
          <a:endParaRPr lang="fr-FR"/>
        </a:p>
      </dgm:t>
    </dgm:pt>
    <dgm:pt modelId="{46F9F021-25C7-424B-85F4-AA69DCB7D067}" type="pres">
      <dgm:prSet presAssocID="{B0FF1C25-4799-4107-BEDC-E618F8FA1E09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48088667-AB80-4672-B0F6-A9A97D99CAE0}" type="pres">
      <dgm:prSet presAssocID="{B0FF1C25-4799-4107-BEDC-E618F8FA1E0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63FB85-8E83-41D6-8866-0963A048A79D}" type="pres">
      <dgm:prSet presAssocID="{B0FF1C25-4799-4107-BEDC-E618F8FA1E09}" presName="negativeSpace" presStyleCnt="0"/>
      <dgm:spPr/>
      <dgm:t>
        <a:bodyPr/>
        <a:lstStyle/>
        <a:p>
          <a:endParaRPr lang="fr-FR"/>
        </a:p>
      </dgm:t>
    </dgm:pt>
    <dgm:pt modelId="{EE3030F2-DEF7-47CD-9B64-C42CFE4272DC}" type="pres">
      <dgm:prSet presAssocID="{B0FF1C25-4799-4107-BEDC-E618F8FA1E0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2A1C81E-56C3-4E33-8509-47505E574D88}" type="presOf" srcId="{10FEF2C6-D54D-489B-B23B-1ACD697F6E4D}" destId="{15563BEB-219B-4C20-B8B7-B4BE52CA79AD}" srcOrd="1" destOrd="0" presId="urn:microsoft.com/office/officeart/2005/8/layout/list1"/>
    <dgm:cxn modelId="{F4A45FC5-E7AB-4F4A-8CED-881EE907AD6F}" type="presOf" srcId="{2C3B345E-5329-4015-8DA4-C5A59AA49107}" destId="{AF83FA9F-4694-4786-BEF1-5B0F07A4373F}" srcOrd="0" destOrd="2" presId="urn:microsoft.com/office/officeart/2005/8/layout/list1"/>
    <dgm:cxn modelId="{359611A1-0687-4814-AA47-306253F19824}" type="presOf" srcId="{C335C9FC-DF11-4030-B94C-6CEC4DFE4DD1}" destId="{1D06DC1F-7105-4129-9EFB-910B5DB2ED7C}" srcOrd="0" destOrd="0" presId="urn:microsoft.com/office/officeart/2005/8/layout/list1"/>
    <dgm:cxn modelId="{D9F72303-DFEB-4AB2-BFB5-DE07A5DC317F}" type="presOf" srcId="{2C339E0B-235A-4FB2-A61E-75B9645389AB}" destId="{AF83FA9F-4694-4786-BEF1-5B0F07A4373F}" srcOrd="0" destOrd="0" presId="urn:microsoft.com/office/officeart/2005/8/layout/list1"/>
    <dgm:cxn modelId="{8513DB8C-B4CA-4CEB-BF86-0E3A616E6F3C}" srcId="{C335C9FC-DF11-4030-B94C-6CEC4DFE4DD1}" destId="{80F42B43-E897-475B-8166-45A64A80DFB2}" srcOrd="0" destOrd="0" parTransId="{7B3A69F6-D629-42C9-9728-C151FF2D1823}" sibTransId="{3C26D8AF-6CB0-4314-B16C-890CFFFEC31A}"/>
    <dgm:cxn modelId="{72082538-EF78-462F-8E4F-EB5352E15C94}" type="presOf" srcId="{BBDFF847-8304-4B5B-A6B6-0A6D21DB8A6C}" destId="{2FB9FFAC-AE5B-4029-BBC7-1FA60AB9E94C}" srcOrd="0" destOrd="0" presId="urn:microsoft.com/office/officeart/2005/8/layout/list1"/>
    <dgm:cxn modelId="{B1B7F36D-5F6D-47FA-82B2-FA14CCC4C8D6}" srcId="{C335C9FC-DF11-4030-B94C-6CEC4DFE4DD1}" destId="{967DE711-C9A6-480A-9130-FC6583B3B5DE}" srcOrd="1" destOrd="0" parTransId="{E6BEDEFB-3210-49AC-9C4F-36B83A1B9D4B}" sibTransId="{787EDA66-23CB-43B8-B313-32167365F3E8}"/>
    <dgm:cxn modelId="{EC99A7CF-2740-408C-BD36-1066148EB029}" type="presOf" srcId="{80F42B43-E897-475B-8166-45A64A80DFB2}" destId="{1957C9F3-766B-4C49-8A9F-B211ED55B99C}" srcOrd="0" destOrd="0" presId="urn:microsoft.com/office/officeart/2005/8/layout/list1"/>
    <dgm:cxn modelId="{8B5BD5F7-C1C4-46B5-8CFA-170868CB6614}" srcId="{BBDFF847-8304-4B5B-A6B6-0A6D21DB8A6C}" destId="{10FEF2C6-D54D-489B-B23B-1ACD697F6E4D}" srcOrd="1" destOrd="0" parTransId="{C450BBEB-3385-4162-8C0B-D479705896BA}" sibTransId="{0CA09C85-5844-49A5-93A8-866D62D912F9}"/>
    <dgm:cxn modelId="{5B68C551-DA66-4E34-A536-5777F29E403C}" type="presOf" srcId="{F5130233-7EDB-4398-9552-E1DA7E0B5EE8}" destId="{AF83FA9F-4694-4786-BEF1-5B0F07A4373F}" srcOrd="0" destOrd="1" presId="urn:microsoft.com/office/officeart/2005/8/layout/list1"/>
    <dgm:cxn modelId="{D1EBFA06-9DF5-4BAB-87BD-4307FAAB84AF}" type="presOf" srcId="{C335C9FC-DF11-4030-B94C-6CEC4DFE4DD1}" destId="{1A21BF25-8AE7-4F32-BF97-7D1CECF13682}" srcOrd="1" destOrd="0" presId="urn:microsoft.com/office/officeart/2005/8/layout/list1"/>
    <dgm:cxn modelId="{2CFC21CE-1A8F-4E82-98E1-45FE918193CC}" srcId="{10FEF2C6-D54D-489B-B23B-1ACD697F6E4D}" destId="{2C339E0B-235A-4FB2-A61E-75B9645389AB}" srcOrd="0" destOrd="0" parTransId="{179CE3EE-ED95-441F-9380-E5C6A013EF87}" sibTransId="{1A6BDB32-6511-4FF7-B443-CA62B5E86139}"/>
    <dgm:cxn modelId="{BB8ECBEF-C799-4E4D-A696-65BB037FFA35}" type="presOf" srcId="{10FEF2C6-D54D-489B-B23B-1ACD697F6E4D}" destId="{A5F5F468-FDC3-4FAC-A46C-F6965EB0DEEC}" srcOrd="0" destOrd="0" presId="urn:microsoft.com/office/officeart/2005/8/layout/list1"/>
    <dgm:cxn modelId="{444D9B3C-CF2F-4163-9AED-35DF7CBAA7AF}" srcId="{BBDFF847-8304-4B5B-A6B6-0A6D21DB8A6C}" destId="{C335C9FC-DF11-4030-B94C-6CEC4DFE4DD1}" srcOrd="0" destOrd="0" parTransId="{CBDE4A60-7177-42F9-A1B9-68E43BA3EC57}" sibTransId="{52F9A76B-47BA-4393-952A-2E36B949EA59}"/>
    <dgm:cxn modelId="{2A22DE23-2206-466A-A541-5FC82C8066ED}" srcId="{BBDFF847-8304-4B5B-A6B6-0A6D21DB8A6C}" destId="{B0FF1C25-4799-4107-BEDC-E618F8FA1E09}" srcOrd="2" destOrd="0" parTransId="{9E3D2861-BCC5-42B0-BF19-5E837A730724}" sibTransId="{247B008E-9CC0-4AE4-B068-FD42EE0B3590}"/>
    <dgm:cxn modelId="{ED117044-8943-4795-A938-1621923843B1}" type="presOf" srcId="{967DE711-C9A6-480A-9130-FC6583B3B5DE}" destId="{1957C9F3-766B-4C49-8A9F-B211ED55B99C}" srcOrd="0" destOrd="1" presId="urn:microsoft.com/office/officeart/2005/8/layout/list1"/>
    <dgm:cxn modelId="{67FA30AD-7F3E-4EE3-AE9F-63295156C608}" type="presOf" srcId="{B0FF1C25-4799-4107-BEDC-E618F8FA1E09}" destId="{46F9F021-25C7-424B-85F4-AA69DCB7D067}" srcOrd="0" destOrd="0" presId="urn:microsoft.com/office/officeart/2005/8/layout/list1"/>
    <dgm:cxn modelId="{7EBA458B-41BE-4874-ADDC-47CD50CFD64B}" srcId="{10FEF2C6-D54D-489B-B23B-1ACD697F6E4D}" destId="{2C3B345E-5329-4015-8DA4-C5A59AA49107}" srcOrd="2" destOrd="0" parTransId="{860C4140-F0AB-4729-8C2D-E6A1AEF20A37}" sibTransId="{CC1A7544-F82F-4815-AADC-A19D49EFBC32}"/>
    <dgm:cxn modelId="{506B1726-1E71-4E11-96FA-0463A632C8FA}" type="presOf" srcId="{C2400483-A56A-42ED-9904-AB2A068FD3DE}" destId="{EE3030F2-DEF7-47CD-9B64-C42CFE4272DC}" srcOrd="0" destOrd="0" presId="urn:microsoft.com/office/officeart/2005/8/layout/list1"/>
    <dgm:cxn modelId="{E8A619F8-58BA-463F-9F93-343519A268A6}" srcId="{B0FF1C25-4799-4107-BEDC-E618F8FA1E09}" destId="{C2400483-A56A-42ED-9904-AB2A068FD3DE}" srcOrd="0" destOrd="0" parTransId="{84D1D205-C6BB-407C-AA5B-7C00AB26D7AA}" sibTransId="{97284D58-10DF-417E-9FBB-005E41F34AAC}"/>
    <dgm:cxn modelId="{DEECBD03-C0FF-4DF6-A495-E17DDC8CE7C3}" type="presOf" srcId="{B0FF1C25-4799-4107-BEDC-E618F8FA1E09}" destId="{48088667-AB80-4672-B0F6-A9A97D99CAE0}" srcOrd="1" destOrd="0" presId="urn:microsoft.com/office/officeart/2005/8/layout/list1"/>
    <dgm:cxn modelId="{F0CC1DD7-11DC-466E-9BCF-23AC05D2CA4D}" srcId="{10FEF2C6-D54D-489B-B23B-1ACD697F6E4D}" destId="{F5130233-7EDB-4398-9552-E1DA7E0B5EE8}" srcOrd="1" destOrd="0" parTransId="{5E93A288-1F89-4069-BFAE-32843D062A23}" sibTransId="{FA7B52D3-7DF9-498C-9FA0-1C9E24BE2A18}"/>
    <dgm:cxn modelId="{1325C80E-1D2C-4CDD-B1D4-FDEF8C658D3B}" type="presParOf" srcId="{2FB9FFAC-AE5B-4029-BBC7-1FA60AB9E94C}" destId="{136673B9-412A-4137-A2C1-A513B31E6DF3}" srcOrd="0" destOrd="0" presId="urn:microsoft.com/office/officeart/2005/8/layout/list1"/>
    <dgm:cxn modelId="{ABCBBB7A-83A1-430C-A7D9-289957604123}" type="presParOf" srcId="{136673B9-412A-4137-A2C1-A513B31E6DF3}" destId="{1D06DC1F-7105-4129-9EFB-910B5DB2ED7C}" srcOrd="0" destOrd="0" presId="urn:microsoft.com/office/officeart/2005/8/layout/list1"/>
    <dgm:cxn modelId="{800476EB-6694-4134-A645-B392DD2682F3}" type="presParOf" srcId="{136673B9-412A-4137-A2C1-A513B31E6DF3}" destId="{1A21BF25-8AE7-4F32-BF97-7D1CECF13682}" srcOrd="1" destOrd="0" presId="urn:microsoft.com/office/officeart/2005/8/layout/list1"/>
    <dgm:cxn modelId="{6A5B96CA-06F3-47FD-A51D-8DD6A0B97838}" type="presParOf" srcId="{2FB9FFAC-AE5B-4029-BBC7-1FA60AB9E94C}" destId="{DE218E9A-BE90-4E23-9147-BEB7BEFC26E0}" srcOrd="1" destOrd="0" presId="urn:microsoft.com/office/officeart/2005/8/layout/list1"/>
    <dgm:cxn modelId="{7A68BE0B-8B35-4A1B-A965-9309039CAFDB}" type="presParOf" srcId="{2FB9FFAC-AE5B-4029-BBC7-1FA60AB9E94C}" destId="{1957C9F3-766B-4C49-8A9F-B211ED55B99C}" srcOrd="2" destOrd="0" presId="urn:microsoft.com/office/officeart/2005/8/layout/list1"/>
    <dgm:cxn modelId="{A0825E44-9529-41A6-B41C-C5B9026008B5}" type="presParOf" srcId="{2FB9FFAC-AE5B-4029-BBC7-1FA60AB9E94C}" destId="{2DB9C955-467A-4F29-A69D-EE88A9A602E9}" srcOrd="3" destOrd="0" presId="urn:microsoft.com/office/officeart/2005/8/layout/list1"/>
    <dgm:cxn modelId="{EB6C92CE-4778-41E1-A4BC-F1206CE1AC64}" type="presParOf" srcId="{2FB9FFAC-AE5B-4029-BBC7-1FA60AB9E94C}" destId="{0276AD73-99DF-42C9-8EFB-00FB310E7C0A}" srcOrd="4" destOrd="0" presId="urn:microsoft.com/office/officeart/2005/8/layout/list1"/>
    <dgm:cxn modelId="{76EB0FB5-B0CA-4EAC-95BE-3D15546E310F}" type="presParOf" srcId="{0276AD73-99DF-42C9-8EFB-00FB310E7C0A}" destId="{A5F5F468-FDC3-4FAC-A46C-F6965EB0DEEC}" srcOrd="0" destOrd="0" presId="urn:microsoft.com/office/officeart/2005/8/layout/list1"/>
    <dgm:cxn modelId="{8E3BA534-BFE0-4298-AF0F-84E9F91E961B}" type="presParOf" srcId="{0276AD73-99DF-42C9-8EFB-00FB310E7C0A}" destId="{15563BEB-219B-4C20-B8B7-B4BE52CA79AD}" srcOrd="1" destOrd="0" presId="urn:microsoft.com/office/officeart/2005/8/layout/list1"/>
    <dgm:cxn modelId="{81320A1C-FDB5-4CEE-AD3A-31BCEF88F7E0}" type="presParOf" srcId="{2FB9FFAC-AE5B-4029-BBC7-1FA60AB9E94C}" destId="{FA542526-0DC9-4225-A65B-EA8FA1480BEF}" srcOrd="5" destOrd="0" presId="urn:microsoft.com/office/officeart/2005/8/layout/list1"/>
    <dgm:cxn modelId="{560A266F-EEFF-4493-91FD-72533308F005}" type="presParOf" srcId="{2FB9FFAC-AE5B-4029-BBC7-1FA60AB9E94C}" destId="{AF83FA9F-4694-4786-BEF1-5B0F07A4373F}" srcOrd="6" destOrd="0" presId="urn:microsoft.com/office/officeart/2005/8/layout/list1"/>
    <dgm:cxn modelId="{6A11B238-E5E9-407B-88F3-837F5A161A5F}" type="presParOf" srcId="{2FB9FFAC-AE5B-4029-BBC7-1FA60AB9E94C}" destId="{02911B21-E8F8-4845-8FEB-31CBA7FBA108}" srcOrd="7" destOrd="0" presId="urn:microsoft.com/office/officeart/2005/8/layout/list1"/>
    <dgm:cxn modelId="{71F270B9-C135-48D4-8461-F73A2B0F9AE3}" type="presParOf" srcId="{2FB9FFAC-AE5B-4029-BBC7-1FA60AB9E94C}" destId="{36F3B2CE-2721-453F-89F3-1B3AE1EF0CC8}" srcOrd="8" destOrd="0" presId="urn:microsoft.com/office/officeart/2005/8/layout/list1"/>
    <dgm:cxn modelId="{8476F95B-2606-448C-B4E0-2D27DF59D06B}" type="presParOf" srcId="{36F3B2CE-2721-453F-89F3-1B3AE1EF0CC8}" destId="{46F9F021-25C7-424B-85F4-AA69DCB7D067}" srcOrd="0" destOrd="0" presId="urn:microsoft.com/office/officeart/2005/8/layout/list1"/>
    <dgm:cxn modelId="{0B9E5C02-FCA4-4EC4-ACBA-694B9D4E97E3}" type="presParOf" srcId="{36F3B2CE-2721-453F-89F3-1B3AE1EF0CC8}" destId="{48088667-AB80-4672-B0F6-A9A97D99CAE0}" srcOrd="1" destOrd="0" presId="urn:microsoft.com/office/officeart/2005/8/layout/list1"/>
    <dgm:cxn modelId="{0AC5C63C-C962-40A2-93AF-28EDFD23A141}" type="presParOf" srcId="{2FB9FFAC-AE5B-4029-BBC7-1FA60AB9E94C}" destId="{1363FB85-8E83-41D6-8866-0963A048A79D}" srcOrd="9" destOrd="0" presId="urn:microsoft.com/office/officeart/2005/8/layout/list1"/>
    <dgm:cxn modelId="{D55525EF-2207-42FA-819E-6C8437D692B7}" type="presParOf" srcId="{2FB9FFAC-AE5B-4029-BBC7-1FA60AB9E94C}" destId="{EE3030F2-DEF7-47CD-9B64-C42CFE4272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DFF847-8304-4B5B-A6B6-0A6D21DB8A6C}" type="doc">
      <dgm:prSet loTypeId="urn:microsoft.com/office/officeart/2005/8/layout/list1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335C9FC-DF11-4030-B94C-6CEC4DFE4DD1}">
      <dgm:prSet phldrT="[Texte]"/>
      <dgm:spPr/>
      <dgm:t>
        <a:bodyPr/>
        <a:lstStyle/>
        <a:p>
          <a:r>
            <a:rPr lang="fr-FR" dirty="0" smtClean="0"/>
            <a:t>Objectif(s) d’apprentissage</a:t>
          </a:r>
          <a:endParaRPr lang="fr-FR" dirty="0"/>
        </a:p>
      </dgm:t>
    </dgm:pt>
    <dgm:pt modelId="{CBDE4A60-7177-42F9-A1B9-68E43BA3EC57}" type="parTrans" cxnId="{444D9B3C-CF2F-4163-9AED-35DF7CBAA7AF}">
      <dgm:prSet/>
      <dgm:spPr/>
      <dgm:t>
        <a:bodyPr/>
        <a:lstStyle/>
        <a:p>
          <a:endParaRPr lang="fr-FR"/>
        </a:p>
      </dgm:t>
    </dgm:pt>
    <dgm:pt modelId="{52F9A76B-47BA-4393-952A-2E36B949EA59}" type="sibTrans" cxnId="{444D9B3C-CF2F-4163-9AED-35DF7CBAA7AF}">
      <dgm:prSet/>
      <dgm:spPr/>
      <dgm:t>
        <a:bodyPr/>
        <a:lstStyle/>
        <a:p>
          <a:endParaRPr lang="fr-FR"/>
        </a:p>
      </dgm:t>
    </dgm:pt>
    <dgm:pt modelId="{B0FF1C25-4799-4107-BEDC-E618F8FA1E09}">
      <dgm:prSet phldrT="[Texte]"/>
      <dgm:spPr/>
      <dgm:t>
        <a:bodyPr/>
        <a:lstStyle/>
        <a:p>
          <a:r>
            <a:rPr lang="fr-FR" dirty="0" smtClean="0"/>
            <a:t>Travail à réaliser</a:t>
          </a:r>
          <a:endParaRPr lang="fr-FR" dirty="0"/>
        </a:p>
      </dgm:t>
    </dgm:pt>
    <dgm:pt modelId="{9E3D2861-BCC5-42B0-BF19-5E837A730724}" type="parTrans" cxnId="{2A22DE23-2206-466A-A541-5FC82C8066ED}">
      <dgm:prSet/>
      <dgm:spPr/>
      <dgm:t>
        <a:bodyPr/>
        <a:lstStyle/>
        <a:p>
          <a:endParaRPr lang="fr-FR"/>
        </a:p>
      </dgm:t>
    </dgm:pt>
    <dgm:pt modelId="{247B008E-9CC0-4AE4-B068-FD42EE0B3590}" type="sibTrans" cxnId="{2A22DE23-2206-466A-A541-5FC82C8066ED}">
      <dgm:prSet/>
      <dgm:spPr/>
      <dgm:t>
        <a:bodyPr/>
        <a:lstStyle/>
        <a:p>
          <a:endParaRPr lang="fr-FR"/>
        </a:p>
      </dgm:t>
    </dgm:pt>
    <dgm:pt modelId="{80F42B43-E897-475B-8166-45A64A80DFB2}">
      <dgm:prSet/>
      <dgm:spPr/>
      <dgm:t>
        <a:bodyPr/>
        <a:lstStyle/>
        <a:p>
          <a:r>
            <a:rPr lang="fr-FR" b="0" dirty="0" smtClean="0"/>
            <a:t>OST3.1 : Décrire les liens entre usages et évolutions technologiques des objets et des systèmes techniques</a:t>
          </a:r>
          <a:endParaRPr lang="fr-FR" b="0" dirty="0"/>
        </a:p>
      </dgm:t>
    </dgm:pt>
    <dgm:pt modelId="{7B3A69F6-D629-42C9-9728-C151FF2D1823}" type="parTrans" cxnId="{8513DB8C-B4CA-4CEB-BF86-0E3A616E6F3C}">
      <dgm:prSet/>
      <dgm:spPr/>
      <dgm:t>
        <a:bodyPr/>
        <a:lstStyle/>
        <a:p>
          <a:endParaRPr lang="fr-FR"/>
        </a:p>
      </dgm:t>
    </dgm:pt>
    <dgm:pt modelId="{3C26D8AF-6CB0-4314-B16C-890CFFFEC31A}" type="sibTrans" cxnId="{8513DB8C-B4CA-4CEB-BF86-0E3A616E6F3C}">
      <dgm:prSet/>
      <dgm:spPr/>
      <dgm:t>
        <a:bodyPr/>
        <a:lstStyle/>
        <a:p>
          <a:endParaRPr lang="fr-FR"/>
        </a:p>
      </dgm:t>
    </dgm:pt>
    <dgm:pt modelId="{C2400483-A56A-42ED-9904-AB2A068FD3DE}">
      <dgm:prSet phldrT="[Texte]"/>
      <dgm:spPr/>
      <dgm:t>
        <a:bodyPr/>
        <a:lstStyle/>
        <a:p>
          <a:r>
            <a:rPr lang="fr-FR" dirty="0" smtClean="0"/>
            <a:t>Rédiger un texte qui exprimera l’impact que votre objet aura sur la société.</a:t>
          </a:r>
          <a:endParaRPr lang="fr-FR" dirty="0"/>
        </a:p>
      </dgm:t>
    </dgm:pt>
    <dgm:pt modelId="{84D1D205-C6BB-407C-AA5B-7C00AB26D7AA}" type="parTrans" cxnId="{E8A619F8-58BA-463F-9F93-343519A268A6}">
      <dgm:prSet/>
      <dgm:spPr/>
      <dgm:t>
        <a:bodyPr/>
        <a:lstStyle/>
        <a:p>
          <a:endParaRPr lang="fr-FR"/>
        </a:p>
      </dgm:t>
    </dgm:pt>
    <dgm:pt modelId="{97284D58-10DF-417E-9FBB-005E41F34AAC}" type="sibTrans" cxnId="{E8A619F8-58BA-463F-9F93-343519A268A6}">
      <dgm:prSet/>
      <dgm:spPr/>
      <dgm:t>
        <a:bodyPr/>
        <a:lstStyle/>
        <a:p>
          <a:endParaRPr lang="fr-FR"/>
        </a:p>
      </dgm:t>
    </dgm:pt>
    <dgm:pt modelId="{10FEF2C6-D54D-489B-B23B-1ACD697F6E4D}">
      <dgm:prSet/>
      <dgm:spPr/>
      <dgm:t>
        <a:bodyPr/>
        <a:lstStyle/>
        <a:p>
          <a:r>
            <a:rPr lang="fr-FR" dirty="0" smtClean="0"/>
            <a:t>Critères de réussite</a:t>
          </a:r>
          <a:endParaRPr lang="fr-FR" dirty="0"/>
        </a:p>
      </dgm:t>
    </dgm:pt>
    <dgm:pt modelId="{C450BBEB-3385-4162-8C0B-D479705896BA}" type="parTrans" cxnId="{8B5BD5F7-C1C4-46B5-8CFA-170868CB6614}">
      <dgm:prSet/>
      <dgm:spPr/>
      <dgm:t>
        <a:bodyPr/>
        <a:lstStyle/>
        <a:p>
          <a:endParaRPr lang="fr-FR"/>
        </a:p>
      </dgm:t>
    </dgm:pt>
    <dgm:pt modelId="{0CA09C85-5844-49A5-93A8-866D62D912F9}" type="sibTrans" cxnId="{8B5BD5F7-C1C4-46B5-8CFA-170868CB6614}">
      <dgm:prSet/>
      <dgm:spPr/>
      <dgm:t>
        <a:bodyPr/>
        <a:lstStyle/>
        <a:p>
          <a:endParaRPr lang="fr-FR"/>
        </a:p>
      </dgm:t>
    </dgm:pt>
    <dgm:pt modelId="{2C339E0B-235A-4FB2-A61E-75B9645389AB}">
      <dgm:prSet/>
      <dgm:spPr/>
      <dgm:t>
        <a:bodyPr/>
        <a:lstStyle/>
        <a:p>
          <a:r>
            <a:rPr lang="fr-FR" dirty="0" smtClean="0"/>
            <a:t>5 lignes minimum</a:t>
          </a:r>
          <a:endParaRPr lang="fr-FR" dirty="0"/>
        </a:p>
      </dgm:t>
    </dgm:pt>
    <dgm:pt modelId="{179CE3EE-ED95-441F-9380-E5C6A013EF87}" type="parTrans" cxnId="{2CFC21CE-1A8F-4E82-98E1-45FE918193CC}">
      <dgm:prSet/>
      <dgm:spPr/>
      <dgm:t>
        <a:bodyPr/>
        <a:lstStyle/>
        <a:p>
          <a:endParaRPr lang="fr-FR"/>
        </a:p>
      </dgm:t>
    </dgm:pt>
    <dgm:pt modelId="{1A6BDB32-6511-4FF7-B443-CA62B5E86139}" type="sibTrans" cxnId="{2CFC21CE-1A8F-4E82-98E1-45FE918193CC}">
      <dgm:prSet/>
      <dgm:spPr/>
      <dgm:t>
        <a:bodyPr/>
        <a:lstStyle/>
        <a:p>
          <a:endParaRPr lang="fr-FR"/>
        </a:p>
      </dgm:t>
    </dgm:pt>
    <dgm:pt modelId="{967DE711-C9A6-480A-9130-FC6583B3B5DE}">
      <dgm:prSet/>
      <dgm:spPr/>
      <dgm:t>
        <a:bodyPr/>
        <a:lstStyle/>
        <a:p>
          <a:r>
            <a:rPr lang="fr-FR" b="0" dirty="0" smtClean="0"/>
            <a:t>OST 3.1.4 </a:t>
          </a:r>
          <a:r>
            <a:rPr lang="fr-FR" dirty="0" smtClean="0"/>
            <a:t>Exprimer dans un argumentaire court l’incidence d’un OST sur la société.</a:t>
          </a:r>
          <a:endParaRPr lang="fr-FR" b="0" dirty="0"/>
        </a:p>
      </dgm:t>
    </dgm:pt>
    <dgm:pt modelId="{E6BEDEFB-3210-49AC-9C4F-36B83A1B9D4B}" type="parTrans" cxnId="{B1B7F36D-5F6D-47FA-82B2-FA14CCC4C8D6}">
      <dgm:prSet/>
      <dgm:spPr/>
      <dgm:t>
        <a:bodyPr/>
        <a:lstStyle/>
        <a:p>
          <a:endParaRPr lang="fr-FR"/>
        </a:p>
      </dgm:t>
    </dgm:pt>
    <dgm:pt modelId="{787EDA66-23CB-43B8-B313-32167365F3E8}" type="sibTrans" cxnId="{B1B7F36D-5F6D-47FA-82B2-FA14CCC4C8D6}">
      <dgm:prSet/>
      <dgm:spPr/>
      <dgm:t>
        <a:bodyPr/>
        <a:lstStyle/>
        <a:p>
          <a:endParaRPr lang="fr-FR"/>
        </a:p>
      </dgm:t>
    </dgm:pt>
    <dgm:pt modelId="{F5130233-7EDB-4398-9552-E1DA7E0B5EE8}">
      <dgm:prSet/>
      <dgm:spPr/>
      <dgm:t>
        <a:bodyPr/>
        <a:lstStyle/>
        <a:p>
          <a:r>
            <a:rPr lang="fr-FR" dirty="0" smtClean="0"/>
            <a:t>Les effets que l’objet aura sont clairement exprimés.</a:t>
          </a:r>
          <a:endParaRPr lang="fr-FR" dirty="0"/>
        </a:p>
      </dgm:t>
    </dgm:pt>
    <dgm:pt modelId="{5E93A288-1F89-4069-BFAE-32843D062A23}" type="parTrans" cxnId="{F0CC1DD7-11DC-466E-9BCF-23AC05D2CA4D}">
      <dgm:prSet/>
      <dgm:spPr/>
      <dgm:t>
        <a:bodyPr/>
        <a:lstStyle/>
        <a:p>
          <a:endParaRPr lang="fr-FR"/>
        </a:p>
      </dgm:t>
    </dgm:pt>
    <dgm:pt modelId="{FA7B52D3-7DF9-498C-9FA0-1C9E24BE2A18}" type="sibTrans" cxnId="{F0CC1DD7-11DC-466E-9BCF-23AC05D2CA4D}">
      <dgm:prSet/>
      <dgm:spPr/>
      <dgm:t>
        <a:bodyPr/>
        <a:lstStyle/>
        <a:p>
          <a:endParaRPr lang="fr-FR"/>
        </a:p>
      </dgm:t>
    </dgm:pt>
    <dgm:pt modelId="{2FB9FFAC-AE5B-4029-BBC7-1FA60AB9E94C}" type="pres">
      <dgm:prSet presAssocID="{BBDFF847-8304-4B5B-A6B6-0A6D21DB8A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36673B9-412A-4137-A2C1-A513B31E6DF3}" type="pres">
      <dgm:prSet presAssocID="{C335C9FC-DF11-4030-B94C-6CEC4DFE4DD1}" presName="parentLin" presStyleCnt="0"/>
      <dgm:spPr/>
      <dgm:t>
        <a:bodyPr/>
        <a:lstStyle/>
        <a:p>
          <a:endParaRPr lang="fr-FR"/>
        </a:p>
      </dgm:t>
    </dgm:pt>
    <dgm:pt modelId="{1D06DC1F-7105-4129-9EFB-910B5DB2ED7C}" type="pres">
      <dgm:prSet presAssocID="{C335C9FC-DF11-4030-B94C-6CEC4DFE4DD1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1A21BF25-8AE7-4F32-BF97-7D1CECF13682}" type="pres">
      <dgm:prSet presAssocID="{C335C9FC-DF11-4030-B94C-6CEC4DFE4DD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218E9A-BE90-4E23-9147-BEB7BEFC26E0}" type="pres">
      <dgm:prSet presAssocID="{C335C9FC-DF11-4030-B94C-6CEC4DFE4DD1}" presName="negativeSpace" presStyleCnt="0"/>
      <dgm:spPr/>
      <dgm:t>
        <a:bodyPr/>
        <a:lstStyle/>
        <a:p>
          <a:endParaRPr lang="fr-FR"/>
        </a:p>
      </dgm:t>
    </dgm:pt>
    <dgm:pt modelId="{1957C9F3-766B-4C49-8A9F-B211ED55B99C}" type="pres">
      <dgm:prSet presAssocID="{C335C9FC-DF11-4030-B94C-6CEC4DFE4DD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B9C955-467A-4F29-A69D-EE88A9A602E9}" type="pres">
      <dgm:prSet presAssocID="{52F9A76B-47BA-4393-952A-2E36B949EA59}" presName="spaceBetweenRectangles" presStyleCnt="0"/>
      <dgm:spPr/>
      <dgm:t>
        <a:bodyPr/>
        <a:lstStyle/>
        <a:p>
          <a:endParaRPr lang="fr-FR"/>
        </a:p>
      </dgm:t>
    </dgm:pt>
    <dgm:pt modelId="{0276AD73-99DF-42C9-8EFB-00FB310E7C0A}" type="pres">
      <dgm:prSet presAssocID="{10FEF2C6-D54D-489B-B23B-1ACD697F6E4D}" presName="parentLin" presStyleCnt="0"/>
      <dgm:spPr/>
    </dgm:pt>
    <dgm:pt modelId="{A5F5F468-FDC3-4FAC-A46C-F6965EB0DEEC}" type="pres">
      <dgm:prSet presAssocID="{10FEF2C6-D54D-489B-B23B-1ACD697F6E4D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15563BEB-219B-4C20-B8B7-B4BE52CA79AD}" type="pres">
      <dgm:prSet presAssocID="{10FEF2C6-D54D-489B-B23B-1ACD697F6E4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542526-0DC9-4225-A65B-EA8FA1480BEF}" type="pres">
      <dgm:prSet presAssocID="{10FEF2C6-D54D-489B-B23B-1ACD697F6E4D}" presName="negativeSpace" presStyleCnt="0"/>
      <dgm:spPr/>
    </dgm:pt>
    <dgm:pt modelId="{AF83FA9F-4694-4786-BEF1-5B0F07A4373F}" type="pres">
      <dgm:prSet presAssocID="{10FEF2C6-D54D-489B-B23B-1ACD697F6E4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911B21-E8F8-4845-8FEB-31CBA7FBA108}" type="pres">
      <dgm:prSet presAssocID="{0CA09C85-5844-49A5-93A8-866D62D912F9}" presName="spaceBetweenRectangles" presStyleCnt="0"/>
      <dgm:spPr/>
    </dgm:pt>
    <dgm:pt modelId="{36F3B2CE-2721-453F-89F3-1B3AE1EF0CC8}" type="pres">
      <dgm:prSet presAssocID="{B0FF1C25-4799-4107-BEDC-E618F8FA1E09}" presName="parentLin" presStyleCnt="0"/>
      <dgm:spPr/>
      <dgm:t>
        <a:bodyPr/>
        <a:lstStyle/>
        <a:p>
          <a:endParaRPr lang="fr-FR"/>
        </a:p>
      </dgm:t>
    </dgm:pt>
    <dgm:pt modelId="{46F9F021-25C7-424B-85F4-AA69DCB7D067}" type="pres">
      <dgm:prSet presAssocID="{B0FF1C25-4799-4107-BEDC-E618F8FA1E09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48088667-AB80-4672-B0F6-A9A97D99CAE0}" type="pres">
      <dgm:prSet presAssocID="{B0FF1C25-4799-4107-BEDC-E618F8FA1E0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63FB85-8E83-41D6-8866-0963A048A79D}" type="pres">
      <dgm:prSet presAssocID="{B0FF1C25-4799-4107-BEDC-E618F8FA1E09}" presName="negativeSpace" presStyleCnt="0"/>
      <dgm:spPr/>
      <dgm:t>
        <a:bodyPr/>
        <a:lstStyle/>
        <a:p>
          <a:endParaRPr lang="fr-FR"/>
        </a:p>
      </dgm:t>
    </dgm:pt>
    <dgm:pt modelId="{EE3030F2-DEF7-47CD-9B64-C42CFE4272DC}" type="pres">
      <dgm:prSet presAssocID="{B0FF1C25-4799-4107-BEDC-E618F8FA1E0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9E9B385-1778-4275-A17B-2D76A7425C75}" type="presOf" srcId="{F5130233-7EDB-4398-9552-E1DA7E0B5EE8}" destId="{AF83FA9F-4694-4786-BEF1-5B0F07A4373F}" srcOrd="0" destOrd="1" presId="urn:microsoft.com/office/officeart/2005/8/layout/list1"/>
    <dgm:cxn modelId="{329D1299-E71A-493D-AE4A-C406E529CDA4}" type="presOf" srcId="{C2400483-A56A-42ED-9904-AB2A068FD3DE}" destId="{EE3030F2-DEF7-47CD-9B64-C42CFE4272DC}" srcOrd="0" destOrd="0" presId="urn:microsoft.com/office/officeart/2005/8/layout/list1"/>
    <dgm:cxn modelId="{8513DB8C-B4CA-4CEB-BF86-0E3A616E6F3C}" srcId="{C335C9FC-DF11-4030-B94C-6CEC4DFE4DD1}" destId="{80F42B43-E897-475B-8166-45A64A80DFB2}" srcOrd="0" destOrd="0" parTransId="{7B3A69F6-D629-42C9-9728-C151FF2D1823}" sibTransId="{3C26D8AF-6CB0-4314-B16C-890CFFFEC31A}"/>
    <dgm:cxn modelId="{B1B7F36D-5F6D-47FA-82B2-FA14CCC4C8D6}" srcId="{C335C9FC-DF11-4030-B94C-6CEC4DFE4DD1}" destId="{967DE711-C9A6-480A-9130-FC6583B3B5DE}" srcOrd="1" destOrd="0" parTransId="{E6BEDEFB-3210-49AC-9C4F-36B83A1B9D4B}" sibTransId="{787EDA66-23CB-43B8-B313-32167365F3E8}"/>
    <dgm:cxn modelId="{62DEAC81-A7B6-4B24-9E4C-023A84A586D9}" type="presOf" srcId="{B0FF1C25-4799-4107-BEDC-E618F8FA1E09}" destId="{48088667-AB80-4672-B0F6-A9A97D99CAE0}" srcOrd="1" destOrd="0" presId="urn:microsoft.com/office/officeart/2005/8/layout/list1"/>
    <dgm:cxn modelId="{8B5BD5F7-C1C4-46B5-8CFA-170868CB6614}" srcId="{BBDFF847-8304-4B5B-A6B6-0A6D21DB8A6C}" destId="{10FEF2C6-D54D-489B-B23B-1ACD697F6E4D}" srcOrd="1" destOrd="0" parTransId="{C450BBEB-3385-4162-8C0B-D479705896BA}" sibTransId="{0CA09C85-5844-49A5-93A8-866D62D912F9}"/>
    <dgm:cxn modelId="{2CFC21CE-1A8F-4E82-98E1-45FE918193CC}" srcId="{10FEF2C6-D54D-489B-B23B-1ACD697F6E4D}" destId="{2C339E0B-235A-4FB2-A61E-75B9645389AB}" srcOrd="0" destOrd="0" parTransId="{179CE3EE-ED95-441F-9380-E5C6A013EF87}" sibTransId="{1A6BDB32-6511-4FF7-B443-CA62B5E86139}"/>
    <dgm:cxn modelId="{78D8F88E-F9C8-4A2B-AC4C-05EAD6E4BD9C}" type="presOf" srcId="{10FEF2C6-D54D-489B-B23B-1ACD697F6E4D}" destId="{15563BEB-219B-4C20-B8B7-B4BE52CA79AD}" srcOrd="1" destOrd="0" presId="urn:microsoft.com/office/officeart/2005/8/layout/list1"/>
    <dgm:cxn modelId="{8FEF300A-F5EE-461E-B2D5-F15095A8C8A2}" type="presOf" srcId="{967DE711-C9A6-480A-9130-FC6583B3B5DE}" destId="{1957C9F3-766B-4C49-8A9F-B211ED55B99C}" srcOrd="0" destOrd="1" presId="urn:microsoft.com/office/officeart/2005/8/layout/list1"/>
    <dgm:cxn modelId="{32B7396F-5557-4ABE-890C-424AEE27A302}" type="presOf" srcId="{C335C9FC-DF11-4030-B94C-6CEC4DFE4DD1}" destId="{1D06DC1F-7105-4129-9EFB-910B5DB2ED7C}" srcOrd="0" destOrd="0" presId="urn:microsoft.com/office/officeart/2005/8/layout/list1"/>
    <dgm:cxn modelId="{444D9B3C-CF2F-4163-9AED-35DF7CBAA7AF}" srcId="{BBDFF847-8304-4B5B-A6B6-0A6D21DB8A6C}" destId="{C335C9FC-DF11-4030-B94C-6CEC4DFE4DD1}" srcOrd="0" destOrd="0" parTransId="{CBDE4A60-7177-42F9-A1B9-68E43BA3EC57}" sibTransId="{52F9A76B-47BA-4393-952A-2E36B949EA59}"/>
    <dgm:cxn modelId="{0EDB8256-6AEB-4B9F-B6DC-C3F4C750D288}" type="presOf" srcId="{2C339E0B-235A-4FB2-A61E-75B9645389AB}" destId="{AF83FA9F-4694-4786-BEF1-5B0F07A4373F}" srcOrd="0" destOrd="0" presId="urn:microsoft.com/office/officeart/2005/8/layout/list1"/>
    <dgm:cxn modelId="{6992ABC9-FDFC-497A-86AD-761AD531D729}" type="presOf" srcId="{80F42B43-E897-475B-8166-45A64A80DFB2}" destId="{1957C9F3-766B-4C49-8A9F-B211ED55B99C}" srcOrd="0" destOrd="0" presId="urn:microsoft.com/office/officeart/2005/8/layout/list1"/>
    <dgm:cxn modelId="{2A22DE23-2206-466A-A541-5FC82C8066ED}" srcId="{BBDFF847-8304-4B5B-A6B6-0A6D21DB8A6C}" destId="{B0FF1C25-4799-4107-BEDC-E618F8FA1E09}" srcOrd="2" destOrd="0" parTransId="{9E3D2861-BCC5-42B0-BF19-5E837A730724}" sibTransId="{247B008E-9CC0-4AE4-B068-FD42EE0B3590}"/>
    <dgm:cxn modelId="{BDD72372-B080-4A18-8EB4-00D45785F047}" type="presOf" srcId="{10FEF2C6-D54D-489B-B23B-1ACD697F6E4D}" destId="{A5F5F468-FDC3-4FAC-A46C-F6965EB0DEEC}" srcOrd="0" destOrd="0" presId="urn:microsoft.com/office/officeart/2005/8/layout/list1"/>
    <dgm:cxn modelId="{DCC8B3C2-9B19-49B8-898F-BCEC0D6DBA64}" type="presOf" srcId="{BBDFF847-8304-4B5B-A6B6-0A6D21DB8A6C}" destId="{2FB9FFAC-AE5B-4029-BBC7-1FA60AB9E94C}" srcOrd="0" destOrd="0" presId="urn:microsoft.com/office/officeart/2005/8/layout/list1"/>
    <dgm:cxn modelId="{ED674341-C84A-450D-A843-E153419F6792}" type="presOf" srcId="{B0FF1C25-4799-4107-BEDC-E618F8FA1E09}" destId="{46F9F021-25C7-424B-85F4-AA69DCB7D067}" srcOrd="0" destOrd="0" presId="urn:microsoft.com/office/officeart/2005/8/layout/list1"/>
    <dgm:cxn modelId="{E8A619F8-58BA-463F-9F93-343519A268A6}" srcId="{B0FF1C25-4799-4107-BEDC-E618F8FA1E09}" destId="{C2400483-A56A-42ED-9904-AB2A068FD3DE}" srcOrd="0" destOrd="0" parTransId="{84D1D205-C6BB-407C-AA5B-7C00AB26D7AA}" sibTransId="{97284D58-10DF-417E-9FBB-005E41F34AAC}"/>
    <dgm:cxn modelId="{77C0E048-58ED-4758-BA71-50DB07E1B9B6}" type="presOf" srcId="{C335C9FC-DF11-4030-B94C-6CEC4DFE4DD1}" destId="{1A21BF25-8AE7-4F32-BF97-7D1CECF13682}" srcOrd="1" destOrd="0" presId="urn:microsoft.com/office/officeart/2005/8/layout/list1"/>
    <dgm:cxn modelId="{F0CC1DD7-11DC-466E-9BCF-23AC05D2CA4D}" srcId="{10FEF2C6-D54D-489B-B23B-1ACD697F6E4D}" destId="{F5130233-7EDB-4398-9552-E1DA7E0B5EE8}" srcOrd="1" destOrd="0" parTransId="{5E93A288-1F89-4069-BFAE-32843D062A23}" sibTransId="{FA7B52D3-7DF9-498C-9FA0-1C9E24BE2A18}"/>
    <dgm:cxn modelId="{AAAB99CB-5527-4E03-82EE-0AFC8B9695B6}" type="presParOf" srcId="{2FB9FFAC-AE5B-4029-BBC7-1FA60AB9E94C}" destId="{136673B9-412A-4137-A2C1-A513B31E6DF3}" srcOrd="0" destOrd="0" presId="urn:microsoft.com/office/officeart/2005/8/layout/list1"/>
    <dgm:cxn modelId="{5CCC38A5-FDD4-4F2A-9DCB-4ED46C956556}" type="presParOf" srcId="{136673B9-412A-4137-A2C1-A513B31E6DF3}" destId="{1D06DC1F-7105-4129-9EFB-910B5DB2ED7C}" srcOrd="0" destOrd="0" presId="urn:microsoft.com/office/officeart/2005/8/layout/list1"/>
    <dgm:cxn modelId="{1AFDEF2A-0C26-430D-9DB6-1B85EECA7E47}" type="presParOf" srcId="{136673B9-412A-4137-A2C1-A513B31E6DF3}" destId="{1A21BF25-8AE7-4F32-BF97-7D1CECF13682}" srcOrd="1" destOrd="0" presId="urn:microsoft.com/office/officeart/2005/8/layout/list1"/>
    <dgm:cxn modelId="{BA69D276-7742-4A7E-B809-A0BFF56772A0}" type="presParOf" srcId="{2FB9FFAC-AE5B-4029-BBC7-1FA60AB9E94C}" destId="{DE218E9A-BE90-4E23-9147-BEB7BEFC26E0}" srcOrd="1" destOrd="0" presId="urn:microsoft.com/office/officeart/2005/8/layout/list1"/>
    <dgm:cxn modelId="{9A63F795-6A77-4AC8-887F-4DBB79D72BAE}" type="presParOf" srcId="{2FB9FFAC-AE5B-4029-BBC7-1FA60AB9E94C}" destId="{1957C9F3-766B-4C49-8A9F-B211ED55B99C}" srcOrd="2" destOrd="0" presId="urn:microsoft.com/office/officeart/2005/8/layout/list1"/>
    <dgm:cxn modelId="{DA546635-474C-4721-8400-8BE179B0B52A}" type="presParOf" srcId="{2FB9FFAC-AE5B-4029-BBC7-1FA60AB9E94C}" destId="{2DB9C955-467A-4F29-A69D-EE88A9A602E9}" srcOrd="3" destOrd="0" presId="urn:microsoft.com/office/officeart/2005/8/layout/list1"/>
    <dgm:cxn modelId="{7CCA3D06-4188-4DD4-A76E-3FBA4EACA489}" type="presParOf" srcId="{2FB9FFAC-AE5B-4029-BBC7-1FA60AB9E94C}" destId="{0276AD73-99DF-42C9-8EFB-00FB310E7C0A}" srcOrd="4" destOrd="0" presId="urn:microsoft.com/office/officeart/2005/8/layout/list1"/>
    <dgm:cxn modelId="{C1E08584-D145-45AB-9D0E-CFF1A3364759}" type="presParOf" srcId="{0276AD73-99DF-42C9-8EFB-00FB310E7C0A}" destId="{A5F5F468-FDC3-4FAC-A46C-F6965EB0DEEC}" srcOrd="0" destOrd="0" presId="urn:microsoft.com/office/officeart/2005/8/layout/list1"/>
    <dgm:cxn modelId="{65F15F73-FC5C-4A6A-8A6D-40AB80F6ABAD}" type="presParOf" srcId="{0276AD73-99DF-42C9-8EFB-00FB310E7C0A}" destId="{15563BEB-219B-4C20-B8B7-B4BE52CA79AD}" srcOrd="1" destOrd="0" presId="urn:microsoft.com/office/officeart/2005/8/layout/list1"/>
    <dgm:cxn modelId="{FA01E319-384E-4B66-B1B9-AC93FA968DBA}" type="presParOf" srcId="{2FB9FFAC-AE5B-4029-BBC7-1FA60AB9E94C}" destId="{FA542526-0DC9-4225-A65B-EA8FA1480BEF}" srcOrd="5" destOrd="0" presId="urn:microsoft.com/office/officeart/2005/8/layout/list1"/>
    <dgm:cxn modelId="{D46813E8-6165-4E30-A265-94362D523420}" type="presParOf" srcId="{2FB9FFAC-AE5B-4029-BBC7-1FA60AB9E94C}" destId="{AF83FA9F-4694-4786-BEF1-5B0F07A4373F}" srcOrd="6" destOrd="0" presId="urn:microsoft.com/office/officeart/2005/8/layout/list1"/>
    <dgm:cxn modelId="{85D0392B-8D37-473D-9B81-7FC1ACC6C5FB}" type="presParOf" srcId="{2FB9FFAC-AE5B-4029-BBC7-1FA60AB9E94C}" destId="{02911B21-E8F8-4845-8FEB-31CBA7FBA108}" srcOrd="7" destOrd="0" presId="urn:microsoft.com/office/officeart/2005/8/layout/list1"/>
    <dgm:cxn modelId="{60367601-35A8-4F5B-B69A-3420FD3CB499}" type="presParOf" srcId="{2FB9FFAC-AE5B-4029-BBC7-1FA60AB9E94C}" destId="{36F3B2CE-2721-453F-89F3-1B3AE1EF0CC8}" srcOrd="8" destOrd="0" presId="urn:microsoft.com/office/officeart/2005/8/layout/list1"/>
    <dgm:cxn modelId="{0AA79289-11A4-4D52-87A2-6D8D60B3413D}" type="presParOf" srcId="{36F3B2CE-2721-453F-89F3-1B3AE1EF0CC8}" destId="{46F9F021-25C7-424B-85F4-AA69DCB7D067}" srcOrd="0" destOrd="0" presId="urn:microsoft.com/office/officeart/2005/8/layout/list1"/>
    <dgm:cxn modelId="{7258D9DA-8A7D-4851-BAE3-D1D1FD3B814D}" type="presParOf" srcId="{36F3B2CE-2721-453F-89F3-1B3AE1EF0CC8}" destId="{48088667-AB80-4672-B0F6-A9A97D99CAE0}" srcOrd="1" destOrd="0" presId="urn:microsoft.com/office/officeart/2005/8/layout/list1"/>
    <dgm:cxn modelId="{78725641-357C-4C44-99A5-211498226770}" type="presParOf" srcId="{2FB9FFAC-AE5B-4029-BBC7-1FA60AB9E94C}" destId="{1363FB85-8E83-41D6-8866-0963A048A79D}" srcOrd="9" destOrd="0" presId="urn:microsoft.com/office/officeart/2005/8/layout/list1"/>
    <dgm:cxn modelId="{6BE34E0E-88B1-4804-886C-DF800AF859A2}" type="presParOf" srcId="{2FB9FFAC-AE5B-4029-BBC7-1FA60AB9E94C}" destId="{EE3030F2-DEF7-47CD-9B64-C42CFE4272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FD2E2-0821-45D7-A390-E217A8EA5B33}">
      <dsp:nvSpPr>
        <dsp:cNvPr id="0" name=""/>
        <dsp:cNvSpPr/>
      </dsp:nvSpPr>
      <dsp:spPr>
        <a:xfrm>
          <a:off x="625096" y="35436"/>
          <a:ext cx="7601417" cy="110665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5681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Recherche et choix de problématique</a:t>
          </a:r>
          <a:endParaRPr lang="fr-FR" sz="2100" kern="1200" dirty="0"/>
        </a:p>
      </dsp:txBody>
      <dsp:txXfrm>
        <a:off x="625096" y="312099"/>
        <a:ext cx="7324754" cy="553326"/>
      </dsp:txXfrm>
    </dsp:sp>
    <dsp:sp modelId="{F84FED5C-E8D6-41D2-9411-33DA0546E8C3}">
      <dsp:nvSpPr>
        <dsp:cNvPr id="0" name=""/>
        <dsp:cNvSpPr/>
      </dsp:nvSpPr>
      <dsp:spPr>
        <a:xfrm>
          <a:off x="625096" y="890630"/>
          <a:ext cx="1752126" cy="20469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Quel projet développer cette année ?</a:t>
          </a:r>
          <a:endParaRPr lang="fr-FR" sz="1900" kern="1200" dirty="0"/>
        </a:p>
      </dsp:txBody>
      <dsp:txXfrm>
        <a:off x="625096" y="890630"/>
        <a:ext cx="1752126" cy="2046972"/>
      </dsp:txXfrm>
    </dsp:sp>
    <dsp:sp modelId="{817FE29E-2123-4B7B-9415-7AB611F352AB}">
      <dsp:nvSpPr>
        <dsp:cNvPr id="0" name=""/>
        <dsp:cNvSpPr/>
      </dsp:nvSpPr>
      <dsp:spPr>
        <a:xfrm>
          <a:off x="2377223" y="404189"/>
          <a:ext cx="5849290" cy="110665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5681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Antériorité</a:t>
          </a:r>
          <a:endParaRPr lang="fr-FR" sz="2100" kern="1200" dirty="0"/>
        </a:p>
      </dsp:txBody>
      <dsp:txXfrm>
        <a:off x="2377223" y="680852"/>
        <a:ext cx="5572627" cy="553326"/>
      </dsp:txXfrm>
    </dsp:sp>
    <dsp:sp modelId="{CB16AA35-60E8-4085-B3E0-2524644E97CD}">
      <dsp:nvSpPr>
        <dsp:cNvPr id="0" name=""/>
        <dsp:cNvSpPr/>
      </dsp:nvSpPr>
      <dsp:spPr>
        <a:xfrm>
          <a:off x="2377223" y="1259383"/>
          <a:ext cx="1752126" cy="19947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Notre projet sera-t-il une innovation ou une évolution innovante ?</a:t>
          </a:r>
          <a:endParaRPr lang="fr-FR" sz="1900" kern="1200" dirty="0"/>
        </a:p>
      </dsp:txBody>
      <dsp:txXfrm>
        <a:off x="2377223" y="1259383"/>
        <a:ext cx="1752126" cy="1994798"/>
      </dsp:txXfrm>
    </dsp:sp>
    <dsp:sp modelId="{5BA08454-DE08-4079-BA7F-5DDAF1FF4040}">
      <dsp:nvSpPr>
        <dsp:cNvPr id="0" name=""/>
        <dsp:cNvSpPr/>
      </dsp:nvSpPr>
      <dsp:spPr>
        <a:xfrm>
          <a:off x="4129349" y="772942"/>
          <a:ext cx="4097163" cy="110665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5681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Démarche de projet</a:t>
          </a:r>
          <a:endParaRPr lang="fr-FR" sz="2100" kern="1200" dirty="0"/>
        </a:p>
      </dsp:txBody>
      <dsp:txXfrm>
        <a:off x="4129349" y="1049605"/>
        <a:ext cx="3820500" cy="553326"/>
      </dsp:txXfrm>
    </dsp:sp>
    <dsp:sp modelId="{73AD6648-9BF3-419E-A1FB-B7DF8298D54D}">
      <dsp:nvSpPr>
        <dsp:cNvPr id="0" name=""/>
        <dsp:cNvSpPr/>
      </dsp:nvSpPr>
      <dsp:spPr>
        <a:xfrm>
          <a:off x="4129349" y="1628136"/>
          <a:ext cx="1752126" cy="20081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Quelles sont les étapes nécessaires au développement de notre projet ?</a:t>
          </a:r>
          <a:endParaRPr lang="fr-FR" sz="1900" kern="1200" dirty="0"/>
        </a:p>
      </dsp:txBody>
      <dsp:txXfrm>
        <a:off x="4129349" y="1628136"/>
        <a:ext cx="1752126" cy="2008136"/>
      </dsp:txXfrm>
    </dsp:sp>
    <dsp:sp modelId="{CECB0E20-83F0-47F4-A880-1A35F5A1DA97}">
      <dsp:nvSpPr>
        <dsp:cNvPr id="0" name=""/>
        <dsp:cNvSpPr/>
      </dsp:nvSpPr>
      <dsp:spPr>
        <a:xfrm>
          <a:off x="5881476" y="1141696"/>
          <a:ext cx="2345037" cy="110665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5681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Planification</a:t>
          </a:r>
          <a:endParaRPr lang="fr-FR" sz="2100" kern="1200" dirty="0"/>
        </a:p>
      </dsp:txBody>
      <dsp:txXfrm>
        <a:off x="5881476" y="1418359"/>
        <a:ext cx="2068374" cy="553326"/>
      </dsp:txXfrm>
    </dsp:sp>
    <dsp:sp modelId="{2D89F3C7-37F3-4547-987F-198BCD9D4059}">
      <dsp:nvSpPr>
        <dsp:cNvPr id="0" name=""/>
        <dsp:cNvSpPr/>
      </dsp:nvSpPr>
      <dsp:spPr>
        <a:xfrm>
          <a:off x="5881476" y="1996889"/>
          <a:ext cx="1768089" cy="2031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Comment organiser temporellement notre projet ?</a:t>
          </a:r>
          <a:endParaRPr lang="fr-FR" sz="1900" kern="1200" dirty="0"/>
        </a:p>
      </dsp:txBody>
      <dsp:txXfrm>
        <a:off x="5881476" y="1996889"/>
        <a:ext cx="1768089" cy="2031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7C9F3-766B-4C49-8A9F-B211ED55B99C}">
      <dsp:nvSpPr>
        <dsp:cNvPr id="0" name=""/>
        <dsp:cNvSpPr/>
      </dsp:nvSpPr>
      <dsp:spPr>
        <a:xfrm>
          <a:off x="0" y="349740"/>
          <a:ext cx="8333682" cy="680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786" tIns="333248" rIns="64678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dirty="0" smtClean="0"/>
            <a:t>Identifier un besoin et énoncer un problème technique</a:t>
          </a:r>
          <a:endParaRPr lang="fr-FR" sz="1600" b="0" kern="1200" dirty="0"/>
        </a:p>
      </dsp:txBody>
      <dsp:txXfrm>
        <a:off x="0" y="349740"/>
        <a:ext cx="8333682" cy="680400"/>
      </dsp:txXfrm>
    </dsp:sp>
    <dsp:sp modelId="{1A21BF25-8AE7-4F32-BF97-7D1CECF13682}">
      <dsp:nvSpPr>
        <dsp:cNvPr id="0" name=""/>
        <dsp:cNvSpPr/>
      </dsp:nvSpPr>
      <dsp:spPr>
        <a:xfrm>
          <a:off x="416684" y="113580"/>
          <a:ext cx="5833577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95" tIns="0" rIns="22049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Objectif(s) d’apprentissage</a:t>
          </a:r>
          <a:endParaRPr lang="fr-FR" sz="1600" kern="1200" dirty="0"/>
        </a:p>
      </dsp:txBody>
      <dsp:txXfrm>
        <a:off x="439741" y="136637"/>
        <a:ext cx="5787463" cy="426206"/>
      </dsp:txXfrm>
    </dsp:sp>
    <dsp:sp modelId="{E9AF896A-8D6E-4A7A-A3EF-F2255CBCD082}">
      <dsp:nvSpPr>
        <dsp:cNvPr id="0" name=""/>
        <dsp:cNvSpPr/>
      </dsp:nvSpPr>
      <dsp:spPr>
        <a:xfrm>
          <a:off x="0" y="1352700"/>
          <a:ext cx="8333682" cy="120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786" tIns="333248" rIns="64678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À la fin de cette séance, vous serez capable de :</a:t>
          </a:r>
          <a:endParaRPr lang="fr-FR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 analyser votre environnement afin de définir une problématique pour un projet.</a:t>
          </a:r>
          <a:endParaRPr lang="fr-FR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Définir l’utilité et l’impact de ce projet.</a:t>
          </a:r>
          <a:endParaRPr lang="fr-FR" sz="1600" kern="1200" dirty="0"/>
        </a:p>
      </dsp:txBody>
      <dsp:txXfrm>
        <a:off x="0" y="1352700"/>
        <a:ext cx="8333682" cy="1209600"/>
      </dsp:txXfrm>
    </dsp:sp>
    <dsp:sp modelId="{4BAD5FE4-3D27-4449-8944-7B2923C17224}">
      <dsp:nvSpPr>
        <dsp:cNvPr id="0" name=""/>
        <dsp:cNvSpPr/>
      </dsp:nvSpPr>
      <dsp:spPr>
        <a:xfrm>
          <a:off x="416684" y="1116540"/>
          <a:ext cx="5833577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95" tIns="0" rIns="22049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Résultat(s) attendu(s)</a:t>
          </a:r>
          <a:endParaRPr lang="fr-FR" sz="1600" kern="1200" dirty="0"/>
        </a:p>
      </dsp:txBody>
      <dsp:txXfrm>
        <a:off x="439741" y="1139597"/>
        <a:ext cx="5787463" cy="426206"/>
      </dsp:txXfrm>
    </dsp:sp>
    <dsp:sp modelId="{AF83FA9F-4694-4786-BEF1-5B0F07A4373F}">
      <dsp:nvSpPr>
        <dsp:cNvPr id="0" name=""/>
        <dsp:cNvSpPr/>
      </dsp:nvSpPr>
      <dsp:spPr>
        <a:xfrm>
          <a:off x="0" y="2884860"/>
          <a:ext cx="8333682" cy="680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786" tIns="333248" rIns="64678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Donnés progressivement pour chacune des activités</a:t>
          </a:r>
          <a:endParaRPr lang="fr-FR" sz="1600" kern="1200" dirty="0"/>
        </a:p>
      </dsp:txBody>
      <dsp:txXfrm>
        <a:off x="0" y="2884860"/>
        <a:ext cx="8333682" cy="680400"/>
      </dsp:txXfrm>
    </dsp:sp>
    <dsp:sp modelId="{15563BEB-219B-4C20-B8B7-B4BE52CA79AD}">
      <dsp:nvSpPr>
        <dsp:cNvPr id="0" name=""/>
        <dsp:cNvSpPr/>
      </dsp:nvSpPr>
      <dsp:spPr>
        <a:xfrm>
          <a:off x="416684" y="2648700"/>
          <a:ext cx="5833577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95" tIns="0" rIns="22049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Critères de réussite</a:t>
          </a:r>
          <a:endParaRPr lang="fr-FR" sz="1600" kern="1200" dirty="0"/>
        </a:p>
      </dsp:txBody>
      <dsp:txXfrm>
        <a:off x="439741" y="2671757"/>
        <a:ext cx="5787463" cy="426206"/>
      </dsp:txXfrm>
    </dsp:sp>
    <dsp:sp modelId="{EE3030F2-DEF7-47CD-9B64-C42CFE4272DC}">
      <dsp:nvSpPr>
        <dsp:cNvPr id="0" name=""/>
        <dsp:cNvSpPr/>
      </dsp:nvSpPr>
      <dsp:spPr>
        <a:xfrm>
          <a:off x="0" y="3887820"/>
          <a:ext cx="8333682" cy="171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786" tIns="333248" rIns="64678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Présentation de l’idéation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Recherche d’idées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Choix de la problématique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Validation du besoin et impact sociétal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Structuration</a:t>
          </a:r>
          <a:endParaRPr lang="fr-FR" sz="1600" kern="1200" dirty="0"/>
        </a:p>
      </dsp:txBody>
      <dsp:txXfrm>
        <a:off x="0" y="3887820"/>
        <a:ext cx="8333682" cy="1713600"/>
      </dsp:txXfrm>
    </dsp:sp>
    <dsp:sp modelId="{48088667-AB80-4672-B0F6-A9A97D99CAE0}">
      <dsp:nvSpPr>
        <dsp:cNvPr id="0" name=""/>
        <dsp:cNvSpPr/>
      </dsp:nvSpPr>
      <dsp:spPr>
        <a:xfrm>
          <a:off x="416684" y="3651660"/>
          <a:ext cx="5833577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95" tIns="0" rIns="22049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Déroulement de la séance</a:t>
          </a:r>
          <a:endParaRPr lang="fr-FR" sz="1600" kern="1200" dirty="0"/>
        </a:p>
      </dsp:txBody>
      <dsp:txXfrm>
        <a:off x="439741" y="3674717"/>
        <a:ext cx="5787463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BC963-9863-4013-9641-79C3935ECBC7}">
      <dsp:nvSpPr>
        <dsp:cNvPr id="0" name=""/>
        <dsp:cNvSpPr/>
      </dsp:nvSpPr>
      <dsp:spPr>
        <a:xfrm>
          <a:off x="0" y="296191"/>
          <a:ext cx="8469229" cy="10773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306" tIns="395732" rIns="65730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En îlot, listez tous les problèmes que vous rencontrez ou que vous connaissez </a:t>
          </a:r>
          <a:endParaRPr lang="fr-FR" sz="1900" kern="1200" dirty="0"/>
        </a:p>
      </dsp:txBody>
      <dsp:txXfrm>
        <a:off x="0" y="296191"/>
        <a:ext cx="8469229" cy="1077300"/>
      </dsp:txXfrm>
    </dsp:sp>
    <dsp:sp modelId="{DA2C3A66-C596-4187-B9B2-2015CC5B527F}">
      <dsp:nvSpPr>
        <dsp:cNvPr id="0" name=""/>
        <dsp:cNvSpPr/>
      </dsp:nvSpPr>
      <dsp:spPr>
        <a:xfrm>
          <a:off x="423461" y="15751"/>
          <a:ext cx="5928460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082" tIns="0" rIns="22408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À faire</a:t>
          </a:r>
          <a:endParaRPr lang="fr-FR" sz="1900" kern="1200" dirty="0"/>
        </a:p>
      </dsp:txBody>
      <dsp:txXfrm>
        <a:off x="450841" y="43131"/>
        <a:ext cx="5873700" cy="506120"/>
      </dsp:txXfrm>
    </dsp:sp>
    <dsp:sp modelId="{C0A93D2D-7804-4404-98AF-F8C6638C49DA}">
      <dsp:nvSpPr>
        <dsp:cNvPr id="0" name=""/>
        <dsp:cNvSpPr/>
      </dsp:nvSpPr>
      <dsp:spPr>
        <a:xfrm>
          <a:off x="0" y="1756532"/>
          <a:ext cx="8469229" cy="173565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306" tIns="395732" rIns="65730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Domotique			</a:t>
          </a:r>
          <a:r>
            <a:rPr lang="fr-FR" sz="1050" kern="1200" dirty="0" smtClean="0">
              <a:sym typeface="Wingdings"/>
            </a:rPr>
            <a:t></a:t>
          </a:r>
          <a:r>
            <a:rPr lang="fr-FR" sz="1900" kern="1200" dirty="0" smtClean="0">
              <a:sym typeface="Wingdings"/>
            </a:rPr>
            <a:t> Santé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Environnement			</a:t>
          </a:r>
          <a:r>
            <a:rPr lang="fr-FR" sz="1100" kern="1200" dirty="0" smtClean="0">
              <a:sym typeface="Wingdings"/>
            </a:rPr>
            <a:t> </a:t>
          </a:r>
          <a:r>
            <a:rPr lang="fr-FR" sz="1900" kern="1200" dirty="0" smtClean="0">
              <a:sym typeface="Wingdings"/>
            </a:rPr>
            <a:t>Sécurité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Jeux et loisirs			</a:t>
          </a:r>
          <a:r>
            <a:rPr lang="fr-FR" sz="1100" kern="1200" dirty="0" smtClean="0">
              <a:sym typeface="Wingdings"/>
            </a:rPr>
            <a:t></a:t>
          </a:r>
          <a:r>
            <a:rPr lang="fr-FR" sz="1900" kern="1200" dirty="0" smtClean="0">
              <a:sym typeface="Wingdings"/>
            </a:rPr>
            <a:t> Social/Aide à la personne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Sport</a:t>
          </a:r>
          <a:endParaRPr lang="fr-FR" sz="1900" kern="1200" dirty="0"/>
        </a:p>
      </dsp:txBody>
      <dsp:txXfrm>
        <a:off x="0" y="1756532"/>
        <a:ext cx="8469229" cy="1735650"/>
      </dsp:txXfrm>
    </dsp:sp>
    <dsp:sp modelId="{5545485C-C834-404A-B632-F38C29CBDF8E}">
      <dsp:nvSpPr>
        <dsp:cNvPr id="0" name=""/>
        <dsp:cNvSpPr/>
      </dsp:nvSpPr>
      <dsp:spPr>
        <a:xfrm>
          <a:off x="423461" y="1476092"/>
          <a:ext cx="5928460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082" tIns="0" rIns="22408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Pour vous aider : des thématiques</a:t>
          </a:r>
          <a:endParaRPr lang="fr-FR" sz="1900" kern="1200" dirty="0"/>
        </a:p>
      </dsp:txBody>
      <dsp:txXfrm>
        <a:off x="450841" y="1503472"/>
        <a:ext cx="5873700" cy="506120"/>
      </dsp:txXfrm>
    </dsp:sp>
    <dsp:sp modelId="{1DA6151F-C969-426B-BF77-A7CF38DF5A3E}">
      <dsp:nvSpPr>
        <dsp:cNvPr id="0" name=""/>
        <dsp:cNvSpPr/>
      </dsp:nvSpPr>
      <dsp:spPr>
        <a:xfrm>
          <a:off x="0" y="3890974"/>
          <a:ext cx="8469229" cy="1436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306" tIns="395732" rIns="65730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20 problèmes sont listés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Chaque membre du groupe participe à l’échange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Le volume des échanges ne perturbe pas les autres groupes</a:t>
          </a:r>
          <a:endParaRPr lang="fr-FR" sz="1900" kern="1200" dirty="0"/>
        </a:p>
      </dsp:txBody>
      <dsp:txXfrm>
        <a:off x="0" y="3890974"/>
        <a:ext cx="8469229" cy="1436400"/>
      </dsp:txXfrm>
    </dsp:sp>
    <dsp:sp modelId="{89B8B7F5-D95B-4478-AA62-02048F460049}">
      <dsp:nvSpPr>
        <dsp:cNvPr id="0" name=""/>
        <dsp:cNvSpPr/>
      </dsp:nvSpPr>
      <dsp:spPr>
        <a:xfrm>
          <a:off x="423461" y="3594782"/>
          <a:ext cx="5928460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082" tIns="0" rIns="22408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Critères de réussite</a:t>
          </a:r>
          <a:endParaRPr lang="fr-FR" sz="1900" kern="1200" dirty="0"/>
        </a:p>
      </dsp:txBody>
      <dsp:txXfrm>
        <a:off x="450841" y="3622162"/>
        <a:ext cx="587370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6151F-C969-426B-BF77-A7CF38DF5A3E}">
      <dsp:nvSpPr>
        <dsp:cNvPr id="0" name=""/>
        <dsp:cNvSpPr/>
      </dsp:nvSpPr>
      <dsp:spPr>
        <a:xfrm>
          <a:off x="0" y="432919"/>
          <a:ext cx="8469229" cy="151515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306" tIns="541528" rIns="65730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600" kern="1200" dirty="0" smtClean="0"/>
            <a:t>Le projet choisit semble réalisable</a:t>
          </a:r>
          <a:endParaRPr lang="fr-F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600" kern="1200" dirty="0" smtClean="0"/>
            <a:t>Le projet entre dans le cadre d’un parcours</a:t>
          </a:r>
          <a:endParaRPr lang="fr-FR" sz="2600" kern="1200" dirty="0"/>
        </a:p>
      </dsp:txBody>
      <dsp:txXfrm>
        <a:off x="0" y="432919"/>
        <a:ext cx="8469229" cy="1515150"/>
      </dsp:txXfrm>
    </dsp:sp>
    <dsp:sp modelId="{89B8B7F5-D95B-4478-AA62-02048F460049}">
      <dsp:nvSpPr>
        <dsp:cNvPr id="0" name=""/>
        <dsp:cNvSpPr/>
      </dsp:nvSpPr>
      <dsp:spPr>
        <a:xfrm>
          <a:off x="423461" y="24579"/>
          <a:ext cx="592846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082" tIns="0" rIns="22408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Critères de réussite</a:t>
          </a:r>
          <a:endParaRPr lang="fr-FR" sz="2600" kern="1200" dirty="0"/>
        </a:p>
      </dsp:txBody>
      <dsp:txXfrm>
        <a:off x="460928" y="62046"/>
        <a:ext cx="5853526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E7E87-BFD7-490C-A7DE-B86B0BE122C5}">
      <dsp:nvSpPr>
        <dsp:cNvPr id="0" name=""/>
        <dsp:cNvSpPr/>
      </dsp:nvSpPr>
      <dsp:spPr>
        <a:xfrm>
          <a:off x="-3290546" y="-506197"/>
          <a:ext cx="3924007" cy="3924007"/>
        </a:xfrm>
        <a:prstGeom prst="blockArc">
          <a:avLst>
            <a:gd name="adj1" fmla="val 18900000"/>
            <a:gd name="adj2" fmla="val 2700000"/>
            <a:gd name="adj3" fmla="val 550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7F051-0A5D-4853-8130-590D3E0E6C52}">
      <dsp:nvSpPr>
        <dsp:cNvPr id="0" name=""/>
        <dsp:cNvSpPr/>
      </dsp:nvSpPr>
      <dsp:spPr>
        <a:xfrm>
          <a:off x="332206" y="223844"/>
          <a:ext cx="7992929" cy="4479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53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Santé</a:t>
          </a:r>
          <a:endParaRPr lang="fr-FR" sz="2300" kern="1200" dirty="0"/>
        </a:p>
      </dsp:txBody>
      <dsp:txXfrm>
        <a:off x="332206" y="223844"/>
        <a:ext cx="7992929" cy="447922"/>
      </dsp:txXfrm>
    </dsp:sp>
    <dsp:sp modelId="{D85EB3F9-03EF-4934-93AD-63D86B145668}">
      <dsp:nvSpPr>
        <dsp:cNvPr id="0" name=""/>
        <dsp:cNvSpPr/>
      </dsp:nvSpPr>
      <dsp:spPr>
        <a:xfrm>
          <a:off x="52255" y="167854"/>
          <a:ext cx="559903" cy="559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0ADE1-45F5-4AD9-B49D-95DA81116297}">
      <dsp:nvSpPr>
        <dsp:cNvPr id="0" name=""/>
        <dsp:cNvSpPr/>
      </dsp:nvSpPr>
      <dsp:spPr>
        <a:xfrm>
          <a:off x="589010" y="895845"/>
          <a:ext cx="7736125" cy="4479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53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Avenir</a:t>
          </a:r>
          <a:endParaRPr lang="fr-FR" sz="2300" kern="1200" dirty="0"/>
        </a:p>
      </dsp:txBody>
      <dsp:txXfrm>
        <a:off x="589010" y="895845"/>
        <a:ext cx="7736125" cy="447922"/>
      </dsp:txXfrm>
    </dsp:sp>
    <dsp:sp modelId="{FC4B9419-DB28-4A12-9B9B-5825F818F0DC}">
      <dsp:nvSpPr>
        <dsp:cNvPr id="0" name=""/>
        <dsp:cNvSpPr/>
      </dsp:nvSpPr>
      <dsp:spPr>
        <a:xfrm>
          <a:off x="309059" y="839854"/>
          <a:ext cx="559903" cy="559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BF3EA-C4D3-48D0-8BB8-A0FF77F512C1}">
      <dsp:nvSpPr>
        <dsp:cNvPr id="0" name=""/>
        <dsp:cNvSpPr/>
      </dsp:nvSpPr>
      <dsp:spPr>
        <a:xfrm>
          <a:off x="589010" y="1567845"/>
          <a:ext cx="7736125" cy="4479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53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Citoyen</a:t>
          </a:r>
          <a:endParaRPr lang="fr-FR" sz="2300" kern="1200" dirty="0"/>
        </a:p>
      </dsp:txBody>
      <dsp:txXfrm>
        <a:off x="589010" y="1567845"/>
        <a:ext cx="7736125" cy="447922"/>
      </dsp:txXfrm>
    </dsp:sp>
    <dsp:sp modelId="{CAD2A661-7187-4BE8-8C86-1F7CB20841EF}">
      <dsp:nvSpPr>
        <dsp:cNvPr id="0" name=""/>
        <dsp:cNvSpPr/>
      </dsp:nvSpPr>
      <dsp:spPr>
        <a:xfrm>
          <a:off x="309059" y="1511855"/>
          <a:ext cx="559903" cy="559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4B088-C3E8-404A-95EE-D987EC6F6976}">
      <dsp:nvSpPr>
        <dsp:cNvPr id="0" name=""/>
        <dsp:cNvSpPr/>
      </dsp:nvSpPr>
      <dsp:spPr>
        <a:xfrm>
          <a:off x="332206" y="2239845"/>
          <a:ext cx="7992929" cy="4479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53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Artistique et culturel</a:t>
          </a:r>
          <a:endParaRPr lang="fr-FR" sz="2300" kern="1200" dirty="0"/>
        </a:p>
      </dsp:txBody>
      <dsp:txXfrm>
        <a:off x="332206" y="2239845"/>
        <a:ext cx="7992929" cy="447922"/>
      </dsp:txXfrm>
    </dsp:sp>
    <dsp:sp modelId="{F6BDF11A-7EA4-49D5-B306-1720F7FC5DE7}">
      <dsp:nvSpPr>
        <dsp:cNvPr id="0" name=""/>
        <dsp:cNvSpPr/>
      </dsp:nvSpPr>
      <dsp:spPr>
        <a:xfrm>
          <a:off x="52255" y="2183855"/>
          <a:ext cx="559903" cy="559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déplacer la diapo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E2697A8-1123-4BE3-990C-E9A76D69C3DB}" type="slidenum"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685800" y="685800"/>
            <a:ext cx="5486040" cy="3428640"/>
          </a:xfrm>
          <a:prstGeom prst="rect">
            <a:avLst/>
          </a:prstGeom>
          <a:ln w="0">
            <a:noFill/>
          </a:ln>
        </p:spPr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 : toutes les idées doivent être prise, attention de ne pas vous auto-censurer : dites tout ce qui vous passe par la tête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 : ce qui est important pendant cette phase, c’est d’avoir un maximum d’idées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 : n’ayez pas peur de partir vers des chemins qui vous semblent farfelus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D : vous pouvez rebondir sur l’idée d’un camarade en proposant une nouvelle problématique ou en approfondissant la sienne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5ABF0EA-6540-4224-90E6-9352885BB3A5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FA6990-B8DD-4C25-8875-A0F8EA2447E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775520"/>
            <a:ext cx="7772040" cy="122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822924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EAE42B3-C481-42D0-8550-1C28961F4F9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775520"/>
            <a:ext cx="7772040" cy="122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23A9F3F-E818-41AE-8595-FA769621ED9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775520"/>
            <a:ext cx="7772040" cy="122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26496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337040"/>
            <a:ext cx="26496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337040"/>
            <a:ext cx="26496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068280"/>
            <a:ext cx="26496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068280"/>
            <a:ext cx="26496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068280"/>
            <a:ext cx="26496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56043C2-1F43-41DA-B8B6-6491CF994C7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775520"/>
            <a:ext cx="7772040" cy="122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CC0B4E9-E483-4CEE-B360-4ECC28C6D3D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775520"/>
            <a:ext cx="7772040" cy="122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01A0DDE-6C42-4824-B711-307A5E08337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775520"/>
            <a:ext cx="7772040" cy="122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96CD26-8FE5-4AE7-92CF-6965DD5227C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775520"/>
            <a:ext cx="7772040" cy="122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C6EA40-BD30-4A49-AC11-E0D5599FF57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1775520"/>
            <a:ext cx="7772040" cy="567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ACCE6F4-AD44-4BB9-819E-307B3667031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775520"/>
            <a:ext cx="7772040" cy="122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57B23E-E5AA-4FA1-B911-A95EB64AC69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775520"/>
            <a:ext cx="7772040" cy="122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386E0D-705A-4208-A81A-D50D971FCBC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1775520"/>
            <a:ext cx="7772040" cy="122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3B6A12A-5B3B-404C-980C-B3649E859FD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775520"/>
            <a:ext cx="7772040" cy="1224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5297040"/>
            <a:ext cx="2133360" cy="303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5297040"/>
            <a:ext cx="2895120" cy="303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5297040"/>
            <a:ext cx="2133360" cy="303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4D9B3EA-3825-4D4E-B3B4-013AA3F9C280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diagramData" Target="../diagrams/data7.xml"/><Relationship Id="rId2" Type="http://schemas.openxmlformats.org/officeDocument/2006/relationships/diagramLayout" Target="../diagrams/layout7.xml"/><Relationship Id="rId3" Type="http://schemas.openxmlformats.org/officeDocument/2006/relationships/diagramQuickStyle" Target="../diagrams/quickStyle7.xml"/><Relationship Id="rId4" Type="http://schemas.openxmlformats.org/officeDocument/2006/relationships/diagramColors" Target="../diagrams/colors7.xml"/><Relationship Id="rId5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diagramData" Target="../diagrams/data8.xml"/><Relationship Id="rId2" Type="http://schemas.openxmlformats.org/officeDocument/2006/relationships/diagramLayout" Target="../diagrams/layout8.xml"/><Relationship Id="rId3" Type="http://schemas.openxmlformats.org/officeDocument/2006/relationships/diagramQuickStyle" Target="../diagrams/quickStyle8.xml"/><Relationship Id="rId4" Type="http://schemas.openxmlformats.org/officeDocument/2006/relationships/diagramColors" Target="../diagrams/colors8.xml"/><Relationship Id="rId5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5.png"/><Relationship Id="rId7" Type="http://schemas.openxmlformats.org/officeDocument/2006/relationships/image" Target="../media/image5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diagramData" Target="../diagrams/data5.xml"/><Relationship Id="rId7" Type="http://schemas.openxmlformats.org/officeDocument/2006/relationships/diagramLayout" Target="../diagrams/layout5.xml"/><Relationship Id="rId8" Type="http://schemas.openxmlformats.org/officeDocument/2006/relationships/diagramQuickStyle" Target="../diagrams/quickStyle5.xml"/><Relationship Id="rId9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1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diagramData" Target="../diagrams/data6.xml"/><Relationship Id="rId2" Type="http://schemas.openxmlformats.org/officeDocument/2006/relationships/diagramLayout" Target="../diagrams/layout6.xml"/><Relationship Id="rId3" Type="http://schemas.openxmlformats.org/officeDocument/2006/relationships/diagramQuickStyle" Target="../diagrams/quickStyle6.xml"/><Relationship Id="rId4" Type="http://schemas.openxmlformats.org/officeDocument/2006/relationships/diagramColors" Target="../diagrams/colors6.xml"/><Relationship Id="rId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"/>
          <p:cNvSpPr/>
          <p:nvPr/>
        </p:nvSpPr>
        <p:spPr>
          <a:xfrm>
            <a:off x="3516480" y="124200"/>
            <a:ext cx="2110320" cy="5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sp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ln>
                  <a:solidFill>
                    <a:srgbClr val="7c7c7c"/>
                  </a:solidFill>
                </a:ln>
                <a:solidFill>
                  <a:srgbClr val="ffffff"/>
                </a:solidFill>
                <a:latin typeface="Calibri"/>
              </a:rPr>
              <a:t>Séquence 1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Rectangle 5"/>
          <p:cNvSpPr/>
          <p:nvPr/>
        </p:nvSpPr>
        <p:spPr>
          <a:xfrm>
            <a:off x="2179800" y="2223000"/>
            <a:ext cx="459612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spAutoFit/>
          </a:bodyPr>
          <a:p>
            <a:pPr algn="ctr">
              <a:lnSpc>
                <a:spcPct val="100000"/>
              </a:lnSpc>
            </a:pPr>
            <a:r>
              <a:rPr b="1" lang="fr-FR" sz="4800" spc="-1" strike="noStrike">
                <a:ln>
                  <a:solidFill>
                    <a:srgbClr val="7c7c7c"/>
                  </a:solidFill>
                </a:ln>
                <a:solidFill>
                  <a:srgbClr val="ffffff"/>
                </a:solidFill>
                <a:latin typeface="Calibri"/>
              </a:rPr>
              <a:t>Projet et idéation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4"/>
          <p:cNvSpPr/>
          <p:nvPr/>
        </p:nvSpPr>
        <p:spPr>
          <a:xfrm rot="16200000">
            <a:off x="-2634480" y="2568240"/>
            <a:ext cx="571464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ln>
                  <a:solidFill>
                    <a:srgbClr val="7c7c7c"/>
                  </a:solidFill>
                </a:ln>
                <a:solidFill>
                  <a:srgbClr val="ffffff"/>
                </a:solidFill>
                <a:latin typeface="Calibri"/>
              </a:rPr>
              <a:t>Justification du besoin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2305140220"/>
              </p:ext>
            </p:extLst>
          </p:nvPr>
        </p:nvGraphicFramePr>
        <p:xfrm>
          <a:off x="661320" y="0"/>
          <a:ext cx="8333280" cy="571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4"/>
          <p:cNvSpPr/>
          <p:nvPr/>
        </p:nvSpPr>
        <p:spPr>
          <a:xfrm rot="16200000">
            <a:off x="-2634480" y="2568240"/>
            <a:ext cx="571464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ln>
                  <a:solidFill>
                    <a:srgbClr val="7c7c7c"/>
                  </a:solidFill>
                </a:ln>
                <a:solidFill>
                  <a:srgbClr val="ffffff"/>
                </a:solidFill>
                <a:latin typeface="Calibri"/>
              </a:rPr>
              <a:t>Impact sociétal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2470307780"/>
              </p:ext>
            </p:extLst>
          </p:nvPr>
        </p:nvGraphicFramePr>
        <p:xfrm>
          <a:off x="661320" y="0"/>
          <a:ext cx="8333280" cy="571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1775520"/>
            <a:ext cx="7772040" cy="122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/>
          <p:nvPr/>
        </p:nvSpPr>
        <p:spPr>
          <a:xfrm rot="16200000">
            <a:off x="-2565360" y="2568240"/>
            <a:ext cx="571464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ln>
                  <a:solidFill>
                    <a:srgbClr val="7c7c7c"/>
                  </a:solidFill>
                </a:ln>
                <a:solidFill>
                  <a:srgbClr val="ffffff"/>
                </a:solidFill>
                <a:latin typeface="Calibri"/>
              </a:rPr>
              <a:t>Présentation de la séquence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ZoneTexte 1"/>
          <p:cNvSpPr/>
          <p:nvPr/>
        </p:nvSpPr>
        <p:spPr>
          <a:xfrm>
            <a:off x="689040" y="180360"/>
            <a:ext cx="82821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Une partie importante de l’année de troisième sera dédiée à la conception et à la réalisation d’un projet.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Cette séquence vous permettra de trouver la problématique sur laquelle vous souhaitez travailler et de découvrir l’organisation de la démarche d’un projet.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915970043"/>
              </p:ext>
            </p:extLst>
          </p:nvPr>
        </p:nvGraphicFramePr>
        <p:xfrm>
          <a:off x="292320" y="1650960"/>
          <a:ext cx="8851320" cy="406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"/>
          <p:cNvSpPr/>
          <p:nvPr/>
        </p:nvSpPr>
        <p:spPr>
          <a:xfrm>
            <a:off x="2595240" y="124200"/>
            <a:ext cx="3952800" cy="5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sp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ln>
                  <a:solidFill>
                    <a:srgbClr val="7c7c7c"/>
                  </a:solidFill>
                </a:ln>
                <a:solidFill>
                  <a:srgbClr val="ffffff"/>
                </a:solidFill>
                <a:latin typeface="Calibri"/>
              </a:rPr>
              <a:t>Séquence 1 – séance 2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Rectangle 5"/>
          <p:cNvSpPr/>
          <p:nvPr/>
        </p:nvSpPr>
        <p:spPr>
          <a:xfrm>
            <a:off x="1442880" y="1857240"/>
            <a:ext cx="6069600" cy="15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spAutoFit/>
          </a:bodyPr>
          <a:p>
            <a:pPr algn="ctr">
              <a:lnSpc>
                <a:spcPct val="100000"/>
              </a:lnSpc>
            </a:pPr>
            <a:r>
              <a:rPr b="1" lang="fr-FR" sz="4800" spc="-1" strike="noStrike">
                <a:ln>
                  <a:solidFill>
                    <a:srgbClr val="7c7c7c"/>
                  </a:solidFill>
                </a:ln>
                <a:solidFill>
                  <a:srgbClr val="ffffff"/>
                </a:solidFill>
                <a:latin typeface="Calibri"/>
              </a:rPr>
              <a:t>Quel projet développer</a:t>
            </a:r>
            <a:br>
              <a:rPr sz="4800"/>
            </a:br>
            <a:r>
              <a:rPr b="1" lang="fr-FR" sz="4800" spc="-1" strike="noStrike">
                <a:ln>
                  <a:solidFill>
                    <a:srgbClr val="7c7c7c"/>
                  </a:solidFill>
                </a:ln>
                <a:solidFill>
                  <a:srgbClr val="ffffff"/>
                </a:solidFill>
                <a:latin typeface="Calibri"/>
              </a:rPr>
              <a:t>cette année?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"/>
          <p:cNvSpPr/>
          <p:nvPr/>
        </p:nvSpPr>
        <p:spPr>
          <a:xfrm rot="16200000">
            <a:off x="-2565360" y="2568240"/>
            <a:ext cx="571464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ln>
                  <a:solidFill>
                    <a:srgbClr val="7c7c7c"/>
                  </a:solidFill>
                </a:ln>
                <a:solidFill>
                  <a:srgbClr val="ffffff"/>
                </a:solidFill>
                <a:latin typeface="Calibri"/>
              </a:rPr>
              <a:t>Présentation de la séance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898078072"/>
              </p:ext>
            </p:extLst>
          </p:nvPr>
        </p:nvGraphicFramePr>
        <p:xfrm>
          <a:off x="661320" y="0"/>
          <a:ext cx="8333280" cy="571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"/>
          <p:cNvSpPr/>
          <p:nvPr/>
        </p:nvSpPr>
        <p:spPr>
          <a:xfrm rot="16200000">
            <a:off x="-2624400" y="2568240"/>
            <a:ext cx="571464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ln>
                  <a:solidFill>
                    <a:srgbClr val="7c7c7c"/>
                  </a:solidFill>
                </a:ln>
                <a:solidFill>
                  <a:srgbClr val="ffffff"/>
                </a:solidFill>
                <a:latin typeface="Calibri"/>
              </a:rPr>
              <a:t>L’idéation 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Rectangle 1"/>
          <p:cNvSpPr/>
          <p:nvPr/>
        </p:nvSpPr>
        <p:spPr>
          <a:xfrm>
            <a:off x="525600" y="1334160"/>
            <a:ext cx="8445600" cy="30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L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’</a:t>
            </a: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idéation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 est le fait de générer des idées à plusieurs grâce à un processus créatif de production. Le problème qui ressortira du processus sera la base et le centre du projet.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FR" sz="2400" spc="-1" strike="noStrike">
                <a:solidFill>
                  <a:srgbClr val="000000"/>
                </a:solidFill>
                <a:latin typeface="Calibri"/>
              </a:rPr>
              <a:t>La résolution de problèmes est l’objectif fondamental de l’idéation.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4"/>
          <p:cNvSpPr/>
          <p:nvPr/>
        </p:nvSpPr>
        <p:spPr>
          <a:xfrm rot="16200000">
            <a:off x="-2624400" y="2568240"/>
            <a:ext cx="571464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ln>
                  <a:solidFill>
                    <a:srgbClr val="7c7c7c"/>
                  </a:solidFill>
                </a:ln>
                <a:solidFill>
                  <a:srgbClr val="ffffff"/>
                </a:solidFill>
                <a:latin typeface="Calibri"/>
              </a:rPr>
              <a:t>La méthode CQFD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Image 2" descr=""/>
          <p:cNvPicPr/>
          <p:nvPr/>
        </p:nvPicPr>
        <p:blipFill>
          <a:blip r:embed="rId1"/>
          <a:stretch/>
        </p:blipFill>
        <p:spPr>
          <a:xfrm>
            <a:off x="1407960" y="99720"/>
            <a:ext cx="2770560" cy="230868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1"/>
          <p:cNvSpPr/>
          <p:nvPr/>
        </p:nvSpPr>
        <p:spPr>
          <a:xfrm rot="19750200">
            <a:off x="1405800" y="837000"/>
            <a:ext cx="2171880" cy="17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fr-FR" sz="5400" spc="299" strike="noStrike">
                <a:solidFill>
                  <a:srgbClr val="6298ed"/>
                </a:solidFill>
                <a:latin typeface="Calibri"/>
              </a:rPr>
              <a:t>C</a:t>
            </a:r>
            <a:br>
              <a:rPr sz="5400"/>
            </a:br>
            <a:r>
              <a:rPr b="1" lang="fr-FR" sz="2800" spc="299" strike="noStrike">
                <a:solidFill>
                  <a:srgbClr val="6298ed"/>
                </a:solidFill>
                <a:latin typeface="Calibri"/>
              </a:rPr>
              <a:t>comme pas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299" strike="noStrike">
                <a:solidFill>
                  <a:srgbClr val="6298ed"/>
                </a:solidFill>
                <a:latin typeface="Calibri"/>
              </a:rPr>
              <a:t>de censure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Image 5" descr=""/>
          <p:cNvPicPr/>
          <p:nvPr/>
        </p:nvPicPr>
        <p:blipFill>
          <a:blip r:embed="rId2"/>
          <a:stretch/>
        </p:blipFill>
        <p:spPr>
          <a:xfrm>
            <a:off x="4753440" y="159120"/>
            <a:ext cx="2605320" cy="2004120"/>
          </a:xfrm>
          <a:prstGeom prst="rect">
            <a:avLst/>
          </a:prstGeom>
          <a:ln w="0">
            <a:noFill/>
          </a:ln>
        </p:spPr>
      </p:pic>
      <p:sp>
        <p:nvSpPr>
          <p:cNvPr id="60" name="Rectangle 3"/>
          <p:cNvSpPr/>
          <p:nvPr/>
        </p:nvSpPr>
        <p:spPr>
          <a:xfrm>
            <a:off x="4769280" y="1145520"/>
            <a:ext cx="2607120" cy="134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fr-FR" sz="5400" spc="-1" strike="noStrike">
                <a:solidFill>
                  <a:srgbClr val="cf2e2b"/>
                </a:solidFill>
                <a:latin typeface="Calibri"/>
              </a:rPr>
              <a:t>Q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cf2e2b"/>
                </a:solidFill>
                <a:latin typeface="Calibri"/>
              </a:rPr>
              <a:t>comme quantité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Image 6" descr=""/>
          <p:cNvPicPr/>
          <p:nvPr/>
        </p:nvPicPr>
        <p:blipFill>
          <a:blip r:embed="rId3"/>
          <a:stretch/>
        </p:blipFill>
        <p:spPr>
          <a:xfrm>
            <a:off x="2303640" y="3372840"/>
            <a:ext cx="1875240" cy="15001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7"/>
          <p:cNvSpPr/>
          <p:nvPr/>
        </p:nvSpPr>
        <p:spPr>
          <a:xfrm>
            <a:off x="1028160" y="3607560"/>
            <a:ext cx="2329920" cy="134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>
                <a:rot lat="0" lon="0" rev="0"/>
              </a:camera>
              <a:lightRig dir="t" rig="glow">
                <a:rot lat="0" lon="0" rev="3600000"/>
              </a:lightRig>
            </a:scene3d>
            <a:sp3d prstMaterial="softEdge">
              <a:bevelT w="29210" h="16510"/>
              <a:contourClr>
                <a:schemeClr val="accent4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fr-FR" sz="5400" spc="-1" strike="noStrike">
                <a:solidFill>
                  <a:srgbClr val="9278b5"/>
                </a:solidFill>
                <a:latin typeface="Calibri"/>
              </a:rPr>
              <a:t>F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9278b5"/>
                </a:solidFill>
                <a:latin typeface="Calibri"/>
              </a:rPr>
              <a:t>comme farfelu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Image 8" descr=""/>
          <p:cNvPicPr/>
          <p:nvPr/>
        </p:nvPicPr>
        <p:blipFill>
          <a:blip r:embed="rId4"/>
          <a:stretch/>
        </p:blipFill>
        <p:spPr>
          <a:xfrm>
            <a:off x="4935600" y="3388320"/>
            <a:ext cx="2240640" cy="1792440"/>
          </a:xfrm>
          <a:prstGeom prst="rect">
            <a:avLst/>
          </a:prstGeom>
          <a:ln w="0">
            <a:noFill/>
          </a:ln>
        </p:spPr>
      </p:pic>
      <p:sp>
        <p:nvSpPr>
          <p:cNvPr id="64" name="Rectangle 9"/>
          <p:cNvSpPr/>
          <p:nvPr/>
        </p:nvSpPr>
        <p:spPr>
          <a:xfrm>
            <a:off x="4470480" y="3426480"/>
            <a:ext cx="3170880" cy="134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" rig="flat">
                <a:rot lat="0" lon="0" rev="18900000"/>
              </a:lightRig>
            </a:scene3d>
            <a:sp3d extrusionH="31750" contourW="6350" prstMaterial="powder">
              <a:bevelT prst="angle" w="19050" h="19050"/>
              <a:contourClr>
                <a:schemeClr val="accent3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fr-FR" sz="5400" spc="-1" strike="noStrike">
                <a:solidFill>
                  <a:schemeClr val="accent3"/>
                </a:solidFill>
                <a:latin typeface="Calibri"/>
              </a:rPr>
              <a:t>D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chemeClr val="accent3"/>
                </a:solidFill>
                <a:latin typeface="Calibri"/>
              </a:rPr>
              <a:t>comme démultiplier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Image 10" descr=""/>
          <p:cNvPicPr/>
          <p:nvPr/>
        </p:nvPicPr>
        <p:blipFill>
          <a:blip r:embed="rId5"/>
          <a:stretch/>
        </p:blipFill>
        <p:spPr>
          <a:xfrm rot="2424600">
            <a:off x="3702960" y="3024360"/>
            <a:ext cx="2100600" cy="1680480"/>
          </a:xfrm>
          <a:prstGeom prst="rect">
            <a:avLst/>
          </a:prstGeom>
          <a:ln w="0">
            <a:noFill/>
          </a:ln>
        </p:spPr>
      </p:pic>
      <p:pic>
        <p:nvPicPr>
          <p:cNvPr id="66" name="Image 12" descr=""/>
          <p:cNvPicPr/>
          <p:nvPr/>
        </p:nvPicPr>
        <p:blipFill>
          <a:blip r:embed="rId6"/>
          <a:stretch/>
        </p:blipFill>
        <p:spPr>
          <a:xfrm rot="13323600">
            <a:off x="7000920" y="3031200"/>
            <a:ext cx="2100600" cy="1680480"/>
          </a:xfrm>
          <a:prstGeom prst="rect">
            <a:avLst/>
          </a:prstGeom>
          <a:ln w="0">
            <a:noFill/>
          </a:ln>
        </p:spPr>
      </p:pic>
      <p:pic>
        <p:nvPicPr>
          <p:cNvPr id="67" name="Image 13" descr=""/>
          <p:cNvPicPr/>
          <p:nvPr/>
        </p:nvPicPr>
        <p:blipFill>
          <a:blip r:embed="rId7"/>
          <a:stretch/>
        </p:blipFill>
        <p:spPr>
          <a:xfrm rot="8944800">
            <a:off x="5188320" y="1703520"/>
            <a:ext cx="2100600" cy="168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4"/>
          <p:cNvSpPr/>
          <p:nvPr/>
        </p:nvSpPr>
        <p:spPr>
          <a:xfrm rot="16200000">
            <a:off x="-2634480" y="2568240"/>
            <a:ext cx="571464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ln>
                  <a:solidFill>
                    <a:srgbClr val="7c7c7c"/>
                  </a:solidFill>
                </a:ln>
                <a:solidFill>
                  <a:srgbClr val="ffffff"/>
                </a:solidFill>
                <a:latin typeface="Calibri"/>
              </a:rPr>
              <a:t>Travail demandé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536547162"/>
              </p:ext>
            </p:extLst>
          </p:nvPr>
        </p:nvGraphicFramePr>
        <p:xfrm>
          <a:off x="515880" y="225360"/>
          <a:ext cx="8469000" cy="532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8" dur="indefinite" restart="never" nodeType="tmRoot">
          <p:childTnLst>
            <p:seq>
              <p:cTn id="79" dur="indefinite" nodeType="mainSeq">
                <p:childTnLst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9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4"/>
          <p:cNvSpPr/>
          <p:nvPr/>
        </p:nvSpPr>
        <p:spPr>
          <a:xfrm rot="16200000">
            <a:off x="-2634480" y="2568240"/>
            <a:ext cx="571464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ln>
                  <a:solidFill>
                    <a:srgbClr val="7c7c7c"/>
                  </a:solidFill>
                </a:ln>
                <a:solidFill>
                  <a:srgbClr val="ffffff"/>
                </a:solidFill>
                <a:latin typeface="Calibri"/>
              </a:rPr>
              <a:t>Choix de la problématique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3813135495"/>
              </p:ext>
            </p:extLst>
          </p:nvPr>
        </p:nvGraphicFramePr>
        <p:xfrm>
          <a:off x="515880" y="743760"/>
          <a:ext cx="8469000" cy="194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0" name="ZoneTexte 1"/>
          <p:cNvSpPr/>
          <p:nvPr/>
        </p:nvSpPr>
        <p:spPr>
          <a:xfrm>
            <a:off x="1064160" y="159120"/>
            <a:ext cx="75114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Choisissez la problématique de votre projet.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2958827279"/>
              </p:ext>
            </p:extLst>
          </p:nvPr>
        </p:nvGraphicFramePr>
        <p:xfrm>
          <a:off x="639360" y="2750040"/>
          <a:ext cx="8361720" cy="2911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0" dur="indefinite" restart="never" nodeType="tmRoot">
          <p:childTnLst>
            <p:seq>
              <p:cTn id="111" dur="indefinite" nodeType="mainSeq">
                <p:childTnLst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4"/>
          <p:cNvSpPr/>
          <p:nvPr/>
        </p:nvSpPr>
        <p:spPr>
          <a:xfrm rot="16200000">
            <a:off x="-2618280" y="2568240"/>
            <a:ext cx="571464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ln>
                  <a:solidFill>
                    <a:srgbClr val="7c7c7c"/>
                  </a:solidFill>
                </a:ln>
                <a:solidFill>
                  <a:srgbClr val="ffffff"/>
                </a:solidFill>
                <a:latin typeface="Calibri"/>
              </a:rPr>
              <a:t>Les parcours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1473186591"/>
              </p:ext>
            </p:extLst>
          </p:nvPr>
        </p:nvGraphicFramePr>
        <p:xfrm>
          <a:off x="584640" y="145800"/>
          <a:ext cx="8359920" cy="54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7093</TotalTime>
  <Application>LibreOffice/7.4.6.2$Windows_X86_64 LibreOffice_project/5b1f5509c2decdade7fda905e3e1429a67acd63d</Application>
  <AppVersion>15.0000</AppVersion>
  <Words>548</Words>
  <Paragraphs>98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2019-01-17T13:50:09Z</dcterms:created>
  <dc:creator>guillaume fantoli</dc:creator>
  <dc:description/>
  <dc:language>fr-FR</dc:language>
  <cp:lastModifiedBy/>
  <dcterms:modified xsi:type="dcterms:W3CDTF">2024-09-19T13:14:24Z</dcterms:modified>
  <cp:revision>68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Affichage à l'écran (16:10)</vt:lpwstr>
  </property>
  <property fmtid="{D5CDD505-2E9C-101B-9397-08002B2CF9AE}" pid="4" name="Slides">
    <vt:i4>11</vt:i4>
  </property>
</Properties>
</file>