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notesMasters/notesMaster1.xml" ContentType="application/vnd.openxmlformats-officedocument.presentationml.notesMaster+xml"/>
  <Override PartName="/ppt/notesMasters/_rels/notesMaster1.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diagrams/quickStyle3.xml" ContentType="application/vnd.openxmlformats-officedocument.drawingml.diagram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drawing2.xml" ContentType="application/vnd.ms-office.drawingml.diagramDrawing+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quickStyle2.xml" ContentType="application/vnd.openxmlformats-officedocument.drawingml.diagramStyle+xml"/>
  <Override PartName="/ppt/diagrams/layout2.xml" ContentType="application/vnd.openxmlformats-officedocument.drawingml.diagramLayout+xml"/>
  <Override PartName="/ppt/diagrams/colors2.xml" ContentType="application/vnd.openxmlformats-officedocument.drawingml.diagramColors+xml"/>
  <Override PartName="/ppt/diagrams/drawing3.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colors3.xml" ContentType="application/vnd.openxmlformats-officedocument.drawingml.diagramColor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media/image1.png" ContentType="image/png"/>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_rels/notesSlide3.xml.rels" ContentType="application/vnd.openxmlformats-package.relationships+xml"/>
  <Override PartName="/ppt/notesSlides/_rels/notesSlide4.xml.rels" ContentType="application/vnd.openxmlformats-package.relationships+xml"/>
  <Override PartName="/ppt/notesSlides/_rels/notesSlide5.xml.rels" ContentType="application/vnd.openxmlformats-package.relationships+xml"/>
  <Override PartName="/ppt/presProps.xml" ContentType="application/vnd.openxmlformats-officedocument.presentationml.presProps+xml"/>
  <Override PartName="/ppt/_rels/presentation.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notesMasterIdLst>
    <p:notesMasterId r:id="rId3"/>
  </p:notesMasterIdLst>
  <p:sldIdLst>
    <p:sldId id="256" r:id="rId4"/>
    <p:sldId id="257" r:id="rId5"/>
    <p:sldId id="258" r:id="rId6"/>
    <p:sldId id="259" r:id="rId7"/>
    <p:sldId id="260" r:id="rId8"/>
    <p:sldId id="261" r:id="rId9"/>
    <p:sldId id="262" r:id="rId10"/>
    <p:sldId id="263" r:id="rId11"/>
    <p:sldId id="264" r:id="rId12"/>
    <p:sldId id="265" r:id="rId13"/>
  </p:sldIdLst>
  <p:sldSz cx="9144000" cy="5715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notesMaster" Target="notesMasters/notesMaster1.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presProps" Target="presProps.xml"/>
</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7BBF677-7CA9-4327-946E-1B6611E2CFC2}" type="doc">
      <dgm:prSet loTypeId="urn:microsoft.com/office/officeart/2008/layout/VerticalCurvedList" loCatId="list" qsTypeId="urn:microsoft.com/office/officeart/2005/8/quickstyle/simple4" qsCatId="simple" csTypeId="urn:microsoft.com/office/officeart/2005/8/colors/accent0_1" csCatId="mainScheme" phldr="1"/>
      <dgm:spPr/>
      <dgm:t>
        <a:bodyPr/>
        <a:lstStyle/>
        <a:p>
          <a:endParaRPr lang="fr-FR"/>
        </a:p>
      </dgm:t>
    </dgm:pt>
    <dgm:pt modelId="{C1F92987-F004-4BF5-9714-52CDDFF6C125}">
      <dgm:prSet phldrT="[Texte]"/>
      <dgm:spPr/>
      <dgm:t>
        <a:bodyPr/>
        <a:lstStyle/>
        <a:p>
          <a:r>
            <a:rPr lang="fr-FR" dirty="0" smtClean="0"/>
            <a:t>présenter le contexte global du projet : identifier l’utilisateur et l’usage qu’il aura de l’objet</a:t>
          </a:r>
          <a:endParaRPr lang="fr-FR" dirty="0"/>
        </a:p>
      </dgm:t>
    </dgm:pt>
    <dgm:pt modelId="{3BDFF1E1-4A7D-4A73-A8BA-2DE448B27FD2}" type="parTrans" cxnId="{D98CFE62-0D8B-4BA3-A97C-DC330EEFBFEC}">
      <dgm:prSet/>
      <dgm:spPr/>
      <dgm:t>
        <a:bodyPr/>
        <a:lstStyle/>
        <a:p>
          <a:endParaRPr lang="fr-FR"/>
        </a:p>
      </dgm:t>
    </dgm:pt>
    <dgm:pt modelId="{F5014891-7476-438C-8907-4D2552B65465}" type="sibTrans" cxnId="{D98CFE62-0D8B-4BA3-A97C-DC330EEFBFEC}">
      <dgm:prSet/>
      <dgm:spPr/>
      <dgm:t>
        <a:bodyPr/>
        <a:lstStyle/>
        <a:p>
          <a:endParaRPr lang="fr-FR"/>
        </a:p>
      </dgm:t>
    </dgm:pt>
    <dgm:pt modelId="{8F293CFE-1B8B-46A1-ABA0-488D5F5871E1}">
      <dgm:prSet/>
      <dgm:spPr/>
      <dgm:t>
        <a:bodyPr/>
        <a:lstStyle/>
        <a:p>
          <a:r>
            <a:rPr lang="fr-FR" dirty="0" smtClean="0"/>
            <a:t>exprimer clairement les objectifs du projet et les critères qui permettront de le considérer comme réussi, tant en quantité qu'en qualité</a:t>
          </a:r>
          <a:endParaRPr lang="fr-FR" dirty="0"/>
        </a:p>
      </dgm:t>
    </dgm:pt>
    <dgm:pt modelId="{1FB75BCF-A3A9-4055-B73E-E722803E2F65}" type="parTrans" cxnId="{816C0CD9-9EDD-4642-AD54-1728B6F07B0F}">
      <dgm:prSet/>
      <dgm:spPr/>
      <dgm:t>
        <a:bodyPr/>
        <a:lstStyle/>
        <a:p>
          <a:endParaRPr lang="fr-FR"/>
        </a:p>
      </dgm:t>
    </dgm:pt>
    <dgm:pt modelId="{360C54BF-C3FC-4FC6-8E7F-1537A653CD06}" type="sibTrans" cxnId="{816C0CD9-9EDD-4642-AD54-1728B6F07B0F}">
      <dgm:prSet/>
      <dgm:spPr/>
      <dgm:t>
        <a:bodyPr/>
        <a:lstStyle/>
        <a:p>
          <a:endParaRPr lang="fr-FR"/>
        </a:p>
      </dgm:t>
    </dgm:pt>
    <dgm:pt modelId="{6FBE08EA-DCFE-4AF7-85A5-4C30E9711AC8}">
      <dgm:prSet/>
      <dgm:spPr/>
      <dgm:t>
        <a:bodyPr/>
        <a:lstStyle/>
        <a:p>
          <a:r>
            <a:rPr lang="fr-FR" dirty="0" smtClean="0"/>
            <a:t>formaliser le besoin du client : fonctionnalités et contrainte</a:t>
          </a:r>
          <a:endParaRPr lang="fr-FR" dirty="0"/>
        </a:p>
      </dgm:t>
    </dgm:pt>
    <dgm:pt modelId="{D4C88098-5301-4112-B168-EA8B7061CF92}" type="parTrans" cxnId="{FDDEC4FF-82F5-40AB-B75F-D75F2D31DFCC}">
      <dgm:prSet/>
      <dgm:spPr/>
      <dgm:t>
        <a:bodyPr/>
        <a:lstStyle/>
        <a:p>
          <a:endParaRPr lang="fr-FR"/>
        </a:p>
      </dgm:t>
    </dgm:pt>
    <dgm:pt modelId="{0971BB0C-3794-4261-AEDC-30E3D0C2C7AD}" type="sibTrans" cxnId="{FDDEC4FF-82F5-40AB-B75F-D75F2D31DFCC}">
      <dgm:prSet/>
      <dgm:spPr/>
      <dgm:t>
        <a:bodyPr/>
        <a:lstStyle/>
        <a:p>
          <a:endParaRPr lang="fr-FR"/>
        </a:p>
      </dgm:t>
    </dgm:pt>
    <dgm:pt modelId="{DC19894C-46AE-4047-B85D-86AADCB1D6A8}" type="pres">
      <dgm:prSet presAssocID="{87BBF677-7CA9-4327-946E-1B6611E2CFC2}" presName="Name0" presStyleCnt="0">
        <dgm:presLayoutVars>
          <dgm:chMax val="7"/>
          <dgm:chPref val="7"/>
          <dgm:dir/>
        </dgm:presLayoutVars>
      </dgm:prSet>
      <dgm:spPr/>
      <dgm:t>
        <a:bodyPr/>
        <a:lstStyle/>
        <a:p>
          <a:endParaRPr lang="fr-FR"/>
        </a:p>
      </dgm:t>
    </dgm:pt>
    <dgm:pt modelId="{6DF890EE-7C93-4BBC-B07C-78C4FFCC909E}" type="pres">
      <dgm:prSet presAssocID="{87BBF677-7CA9-4327-946E-1B6611E2CFC2}" presName="Name1" presStyleCnt="0"/>
      <dgm:spPr/>
    </dgm:pt>
    <dgm:pt modelId="{80752F5E-510B-4544-895B-0EF17F964C57}" type="pres">
      <dgm:prSet presAssocID="{87BBF677-7CA9-4327-946E-1B6611E2CFC2}" presName="cycle" presStyleCnt="0"/>
      <dgm:spPr/>
    </dgm:pt>
    <dgm:pt modelId="{438FDDD5-F000-489A-87CF-F42C4A97FC45}" type="pres">
      <dgm:prSet presAssocID="{87BBF677-7CA9-4327-946E-1B6611E2CFC2}" presName="srcNode" presStyleLbl="node1" presStyleIdx="0" presStyleCnt="3"/>
      <dgm:spPr/>
    </dgm:pt>
    <dgm:pt modelId="{37E44746-E712-4B38-A74E-57949575BE98}" type="pres">
      <dgm:prSet presAssocID="{87BBF677-7CA9-4327-946E-1B6611E2CFC2}" presName="conn" presStyleLbl="parChTrans1D2" presStyleIdx="0" presStyleCnt="1"/>
      <dgm:spPr/>
      <dgm:t>
        <a:bodyPr/>
        <a:lstStyle/>
        <a:p>
          <a:endParaRPr lang="fr-FR"/>
        </a:p>
      </dgm:t>
    </dgm:pt>
    <dgm:pt modelId="{F1D98B21-DB27-4C39-B4E8-4D5E8A6E9D7C}" type="pres">
      <dgm:prSet presAssocID="{87BBF677-7CA9-4327-946E-1B6611E2CFC2}" presName="extraNode" presStyleLbl="node1" presStyleIdx="0" presStyleCnt="3"/>
      <dgm:spPr/>
    </dgm:pt>
    <dgm:pt modelId="{E50396CD-4ADD-4963-9172-C1476A028C67}" type="pres">
      <dgm:prSet presAssocID="{87BBF677-7CA9-4327-946E-1B6611E2CFC2}" presName="dstNode" presStyleLbl="node1" presStyleIdx="0" presStyleCnt="3"/>
      <dgm:spPr/>
    </dgm:pt>
    <dgm:pt modelId="{AFB10915-1ECA-4A5C-A930-AE2E8152286B}" type="pres">
      <dgm:prSet presAssocID="{C1F92987-F004-4BF5-9714-52CDDFF6C125}" presName="text_1" presStyleLbl="node1" presStyleIdx="0" presStyleCnt="3">
        <dgm:presLayoutVars>
          <dgm:bulletEnabled val="1"/>
        </dgm:presLayoutVars>
      </dgm:prSet>
      <dgm:spPr/>
      <dgm:t>
        <a:bodyPr/>
        <a:lstStyle/>
        <a:p>
          <a:endParaRPr lang="fr-FR"/>
        </a:p>
      </dgm:t>
    </dgm:pt>
    <dgm:pt modelId="{8A24C898-8E93-49AB-AA82-F58C9348BCA1}" type="pres">
      <dgm:prSet presAssocID="{C1F92987-F004-4BF5-9714-52CDDFF6C125}" presName="accent_1" presStyleCnt="0"/>
      <dgm:spPr/>
    </dgm:pt>
    <dgm:pt modelId="{099AC240-B7F8-47F8-AF66-65EFF7C62CF8}" type="pres">
      <dgm:prSet presAssocID="{C1F92987-F004-4BF5-9714-52CDDFF6C125}" presName="accentRepeatNode" presStyleLbl="solidFgAcc1" presStyleIdx="0" presStyleCnt="3"/>
      <dgm:spPr/>
    </dgm:pt>
    <dgm:pt modelId="{C2FB5714-4CB0-41A0-8281-244A8FEDEA8D}" type="pres">
      <dgm:prSet presAssocID="{8F293CFE-1B8B-46A1-ABA0-488D5F5871E1}" presName="text_2" presStyleLbl="node1" presStyleIdx="1" presStyleCnt="3">
        <dgm:presLayoutVars>
          <dgm:bulletEnabled val="1"/>
        </dgm:presLayoutVars>
      </dgm:prSet>
      <dgm:spPr/>
      <dgm:t>
        <a:bodyPr/>
        <a:lstStyle/>
        <a:p>
          <a:endParaRPr lang="fr-FR"/>
        </a:p>
      </dgm:t>
    </dgm:pt>
    <dgm:pt modelId="{81EE4CF4-8B9D-4826-A0AC-2365F9CB1742}" type="pres">
      <dgm:prSet presAssocID="{8F293CFE-1B8B-46A1-ABA0-488D5F5871E1}" presName="accent_2" presStyleCnt="0"/>
      <dgm:spPr/>
    </dgm:pt>
    <dgm:pt modelId="{45972CFB-01CC-4E62-8DAB-62219C665446}" type="pres">
      <dgm:prSet presAssocID="{8F293CFE-1B8B-46A1-ABA0-488D5F5871E1}" presName="accentRepeatNode" presStyleLbl="solidFgAcc1" presStyleIdx="1" presStyleCnt="3"/>
      <dgm:spPr/>
    </dgm:pt>
    <dgm:pt modelId="{500F11E5-B01E-495D-A477-5F8DCC514AA5}" type="pres">
      <dgm:prSet presAssocID="{6FBE08EA-DCFE-4AF7-85A5-4C30E9711AC8}" presName="text_3" presStyleLbl="node1" presStyleIdx="2" presStyleCnt="3">
        <dgm:presLayoutVars>
          <dgm:bulletEnabled val="1"/>
        </dgm:presLayoutVars>
      </dgm:prSet>
      <dgm:spPr/>
      <dgm:t>
        <a:bodyPr/>
        <a:lstStyle/>
        <a:p>
          <a:endParaRPr lang="fr-FR"/>
        </a:p>
      </dgm:t>
    </dgm:pt>
    <dgm:pt modelId="{10299205-90EA-4E70-817F-70B4E943A230}" type="pres">
      <dgm:prSet presAssocID="{6FBE08EA-DCFE-4AF7-85A5-4C30E9711AC8}" presName="accent_3" presStyleCnt="0"/>
      <dgm:spPr/>
    </dgm:pt>
    <dgm:pt modelId="{E5B9071A-6140-4FA4-ABA8-C3DE4A074513}" type="pres">
      <dgm:prSet presAssocID="{6FBE08EA-DCFE-4AF7-85A5-4C30E9711AC8}" presName="accentRepeatNode" presStyleLbl="solidFgAcc1" presStyleIdx="2" presStyleCnt="3"/>
      <dgm:spPr/>
    </dgm:pt>
  </dgm:ptLst>
  <dgm:cxnLst>
    <dgm:cxn modelId="{D98CFE62-0D8B-4BA3-A97C-DC330EEFBFEC}" srcId="{87BBF677-7CA9-4327-946E-1B6611E2CFC2}" destId="{C1F92987-F004-4BF5-9714-52CDDFF6C125}" srcOrd="0" destOrd="0" parTransId="{3BDFF1E1-4A7D-4A73-A8BA-2DE448B27FD2}" sibTransId="{F5014891-7476-438C-8907-4D2552B65465}"/>
    <dgm:cxn modelId="{167D6F00-FEF6-401A-9AC9-EDB86745615D}" type="presOf" srcId="{F5014891-7476-438C-8907-4D2552B65465}" destId="{37E44746-E712-4B38-A74E-57949575BE98}" srcOrd="0" destOrd="0" presId="urn:microsoft.com/office/officeart/2008/layout/VerticalCurvedList"/>
    <dgm:cxn modelId="{FDDEC4FF-82F5-40AB-B75F-D75F2D31DFCC}" srcId="{87BBF677-7CA9-4327-946E-1B6611E2CFC2}" destId="{6FBE08EA-DCFE-4AF7-85A5-4C30E9711AC8}" srcOrd="2" destOrd="0" parTransId="{D4C88098-5301-4112-B168-EA8B7061CF92}" sibTransId="{0971BB0C-3794-4261-AEDC-30E3D0C2C7AD}"/>
    <dgm:cxn modelId="{AC1E2410-A044-489D-8593-D57363743719}" type="presOf" srcId="{87BBF677-7CA9-4327-946E-1B6611E2CFC2}" destId="{DC19894C-46AE-4047-B85D-86AADCB1D6A8}" srcOrd="0" destOrd="0" presId="urn:microsoft.com/office/officeart/2008/layout/VerticalCurvedList"/>
    <dgm:cxn modelId="{816C0CD9-9EDD-4642-AD54-1728B6F07B0F}" srcId="{87BBF677-7CA9-4327-946E-1B6611E2CFC2}" destId="{8F293CFE-1B8B-46A1-ABA0-488D5F5871E1}" srcOrd="1" destOrd="0" parTransId="{1FB75BCF-A3A9-4055-B73E-E722803E2F65}" sibTransId="{360C54BF-C3FC-4FC6-8E7F-1537A653CD06}"/>
    <dgm:cxn modelId="{DE6454C2-56CF-424C-AC4A-58A1DF8B1DCC}" type="presOf" srcId="{C1F92987-F004-4BF5-9714-52CDDFF6C125}" destId="{AFB10915-1ECA-4A5C-A930-AE2E8152286B}" srcOrd="0" destOrd="0" presId="urn:microsoft.com/office/officeart/2008/layout/VerticalCurvedList"/>
    <dgm:cxn modelId="{A36C947D-E2F2-4BD0-A277-08FB5B0AE6FD}" type="presOf" srcId="{6FBE08EA-DCFE-4AF7-85A5-4C30E9711AC8}" destId="{500F11E5-B01E-495D-A477-5F8DCC514AA5}" srcOrd="0" destOrd="0" presId="urn:microsoft.com/office/officeart/2008/layout/VerticalCurvedList"/>
    <dgm:cxn modelId="{BEEE73ED-6717-4EE2-97F3-58714CE8E0B9}" type="presOf" srcId="{8F293CFE-1B8B-46A1-ABA0-488D5F5871E1}" destId="{C2FB5714-4CB0-41A0-8281-244A8FEDEA8D}" srcOrd="0" destOrd="0" presId="urn:microsoft.com/office/officeart/2008/layout/VerticalCurvedList"/>
    <dgm:cxn modelId="{E77FF33E-CB4B-4A13-A92C-CD4B61710B33}" type="presParOf" srcId="{DC19894C-46AE-4047-B85D-86AADCB1D6A8}" destId="{6DF890EE-7C93-4BBC-B07C-78C4FFCC909E}" srcOrd="0" destOrd="0" presId="urn:microsoft.com/office/officeart/2008/layout/VerticalCurvedList"/>
    <dgm:cxn modelId="{7234527B-1F5E-4533-8967-31C50F14FE49}" type="presParOf" srcId="{6DF890EE-7C93-4BBC-B07C-78C4FFCC909E}" destId="{80752F5E-510B-4544-895B-0EF17F964C57}" srcOrd="0" destOrd="0" presId="urn:microsoft.com/office/officeart/2008/layout/VerticalCurvedList"/>
    <dgm:cxn modelId="{7ED8A697-43F2-4E30-9FF2-6E58DC715598}" type="presParOf" srcId="{80752F5E-510B-4544-895B-0EF17F964C57}" destId="{438FDDD5-F000-489A-87CF-F42C4A97FC45}" srcOrd="0" destOrd="0" presId="urn:microsoft.com/office/officeart/2008/layout/VerticalCurvedList"/>
    <dgm:cxn modelId="{F6E64435-D7C4-4A84-8CC4-2D7818C4E56C}" type="presParOf" srcId="{80752F5E-510B-4544-895B-0EF17F964C57}" destId="{37E44746-E712-4B38-A74E-57949575BE98}" srcOrd="1" destOrd="0" presId="urn:microsoft.com/office/officeart/2008/layout/VerticalCurvedList"/>
    <dgm:cxn modelId="{6956B42E-E56B-461F-A4C0-78AE9A5507E5}" type="presParOf" srcId="{80752F5E-510B-4544-895B-0EF17F964C57}" destId="{F1D98B21-DB27-4C39-B4E8-4D5E8A6E9D7C}" srcOrd="2" destOrd="0" presId="urn:microsoft.com/office/officeart/2008/layout/VerticalCurvedList"/>
    <dgm:cxn modelId="{D3D8936A-93FA-434E-A4F1-37040BD57D8D}" type="presParOf" srcId="{80752F5E-510B-4544-895B-0EF17F964C57}" destId="{E50396CD-4ADD-4963-9172-C1476A028C67}" srcOrd="3" destOrd="0" presId="urn:microsoft.com/office/officeart/2008/layout/VerticalCurvedList"/>
    <dgm:cxn modelId="{C99C3A7F-B16E-4F31-AE24-12022C7A15C2}" type="presParOf" srcId="{6DF890EE-7C93-4BBC-B07C-78C4FFCC909E}" destId="{AFB10915-1ECA-4A5C-A930-AE2E8152286B}" srcOrd="1" destOrd="0" presId="urn:microsoft.com/office/officeart/2008/layout/VerticalCurvedList"/>
    <dgm:cxn modelId="{494679C7-CFD3-4A3B-B126-E35E3C3D0BBF}" type="presParOf" srcId="{6DF890EE-7C93-4BBC-B07C-78C4FFCC909E}" destId="{8A24C898-8E93-49AB-AA82-F58C9348BCA1}" srcOrd="2" destOrd="0" presId="urn:microsoft.com/office/officeart/2008/layout/VerticalCurvedList"/>
    <dgm:cxn modelId="{E5ED2752-9406-4A25-B02A-B5689767B6A3}" type="presParOf" srcId="{8A24C898-8E93-49AB-AA82-F58C9348BCA1}" destId="{099AC240-B7F8-47F8-AF66-65EFF7C62CF8}" srcOrd="0" destOrd="0" presId="urn:microsoft.com/office/officeart/2008/layout/VerticalCurvedList"/>
    <dgm:cxn modelId="{6277DA87-B890-4DA0-8121-8800B162B039}" type="presParOf" srcId="{6DF890EE-7C93-4BBC-B07C-78C4FFCC909E}" destId="{C2FB5714-4CB0-41A0-8281-244A8FEDEA8D}" srcOrd="3" destOrd="0" presId="urn:microsoft.com/office/officeart/2008/layout/VerticalCurvedList"/>
    <dgm:cxn modelId="{EE0A5D59-F308-40FD-99A5-6B70C62B2A61}" type="presParOf" srcId="{6DF890EE-7C93-4BBC-B07C-78C4FFCC909E}" destId="{81EE4CF4-8B9D-4826-A0AC-2365F9CB1742}" srcOrd="4" destOrd="0" presId="urn:microsoft.com/office/officeart/2008/layout/VerticalCurvedList"/>
    <dgm:cxn modelId="{CE341B83-FE1F-4F99-ADFA-85BB5C07EA72}" type="presParOf" srcId="{81EE4CF4-8B9D-4826-A0AC-2365F9CB1742}" destId="{45972CFB-01CC-4E62-8DAB-62219C665446}" srcOrd="0" destOrd="0" presId="urn:microsoft.com/office/officeart/2008/layout/VerticalCurvedList"/>
    <dgm:cxn modelId="{4BDCB3A7-9A0A-4F86-A58D-07CB4C7BC7A8}" type="presParOf" srcId="{6DF890EE-7C93-4BBC-B07C-78C4FFCC909E}" destId="{500F11E5-B01E-495D-A477-5F8DCC514AA5}" srcOrd="5" destOrd="0" presId="urn:microsoft.com/office/officeart/2008/layout/VerticalCurvedList"/>
    <dgm:cxn modelId="{C0EC931D-D8CB-4A30-B293-9295B465BD92}" type="presParOf" srcId="{6DF890EE-7C93-4BBC-B07C-78C4FFCC909E}" destId="{10299205-90EA-4E70-817F-70B4E943A230}" srcOrd="6" destOrd="0" presId="urn:microsoft.com/office/officeart/2008/layout/VerticalCurvedList"/>
    <dgm:cxn modelId="{0F801395-FDB5-4C36-883A-4AA5E4EC806E}" type="presParOf" srcId="{10299205-90EA-4E70-817F-70B4E943A230}" destId="{E5B9071A-6140-4FA4-ABA8-C3DE4A074513}" srcOrd="0" destOrd="0" presId="urn:microsoft.com/office/officeart/2008/layout/VerticalCurvedList"/>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95CD45A-2A9B-4A26-B88C-D80C30506B44}" type="doc">
      <dgm:prSet loTypeId="urn:microsoft.com/office/officeart/2005/8/layout/StepDownProcess" loCatId="process" qsTypeId="urn:microsoft.com/office/officeart/2005/8/quickstyle/simple4" qsCatId="simple" csTypeId="urn:microsoft.com/office/officeart/2005/8/colors/accent0_1" csCatId="mainScheme" phldr="1"/>
      <dgm:spPr/>
      <dgm:t>
        <a:bodyPr/>
        <a:lstStyle/>
        <a:p>
          <a:endParaRPr lang="fr-FR"/>
        </a:p>
      </dgm:t>
    </dgm:pt>
    <dgm:pt modelId="{702E3B17-8E11-497D-9F84-80B333D36346}">
      <dgm:prSet phldrT="[Texte]"/>
      <dgm:spPr/>
      <dgm:t>
        <a:bodyPr/>
        <a:lstStyle/>
        <a:p>
          <a:r>
            <a:rPr lang="fr-FR" dirty="0" smtClean="0"/>
            <a:t>Diagramme des cas d’utilisation</a:t>
          </a:r>
          <a:endParaRPr lang="fr-FR" dirty="0"/>
        </a:p>
      </dgm:t>
    </dgm:pt>
    <dgm:pt modelId="{4F6D504D-FA1C-40C2-8F2D-0C306F8581B4}" type="parTrans" cxnId="{B6156B82-E22B-4BDB-9F91-300DAD2AE23D}">
      <dgm:prSet/>
      <dgm:spPr/>
      <dgm:t>
        <a:bodyPr/>
        <a:lstStyle/>
        <a:p>
          <a:endParaRPr lang="fr-FR"/>
        </a:p>
      </dgm:t>
    </dgm:pt>
    <dgm:pt modelId="{DCA669E6-8EA5-4228-9456-180A41E18CD3}" type="sibTrans" cxnId="{B6156B82-E22B-4BDB-9F91-300DAD2AE23D}">
      <dgm:prSet/>
      <dgm:spPr/>
      <dgm:t>
        <a:bodyPr/>
        <a:lstStyle/>
        <a:p>
          <a:endParaRPr lang="fr-FR"/>
        </a:p>
      </dgm:t>
    </dgm:pt>
    <dgm:pt modelId="{F1AD1F7C-D460-44E8-9DAE-3ABD434999CB}">
      <dgm:prSet phldrT="[Texte]"/>
      <dgm:spPr/>
      <dgm:t>
        <a:bodyPr/>
        <a:lstStyle/>
        <a:p>
          <a:r>
            <a:rPr lang="fr-FR" dirty="0" smtClean="0"/>
            <a:t>Ce diagramme permet de définir les interactions avec le système </a:t>
          </a:r>
          <a:endParaRPr lang="fr-FR" dirty="0"/>
        </a:p>
      </dgm:t>
    </dgm:pt>
    <dgm:pt modelId="{3CEC96C9-A207-43B3-B037-88602902053C}" type="parTrans" cxnId="{B3AC42DF-92D5-4356-B0D4-5F9EC06F6129}">
      <dgm:prSet/>
      <dgm:spPr/>
      <dgm:t>
        <a:bodyPr/>
        <a:lstStyle/>
        <a:p>
          <a:endParaRPr lang="fr-FR"/>
        </a:p>
      </dgm:t>
    </dgm:pt>
    <dgm:pt modelId="{6058B6D1-51C3-41A1-A440-73C60EEFE889}" type="sibTrans" cxnId="{B3AC42DF-92D5-4356-B0D4-5F9EC06F6129}">
      <dgm:prSet/>
      <dgm:spPr/>
      <dgm:t>
        <a:bodyPr/>
        <a:lstStyle/>
        <a:p>
          <a:endParaRPr lang="fr-FR"/>
        </a:p>
      </dgm:t>
    </dgm:pt>
    <dgm:pt modelId="{D2376DDA-A7C9-4195-9E92-4E4DEDD91217}">
      <dgm:prSet phldrT="[Texte]"/>
      <dgm:spPr/>
      <dgm:t>
        <a:bodyPr/>
        <a:lstStyle/>
        <a:p>
          <a:r>
            <a:rPr lang="fr-FR" dirty="0" smtClean="0"/>
            <a:t>Diagramme des exigences</a:t>
          </a:r>
          <a:endParaRPr lang="fr-FR" dirty="0"/>
        </a:p>
      </dgm:t>
    </dgm:pt>
    <dgm:pt modelId="{8815B211-8DAE-44CF-96AA-A2FB9E8B5F4D}" type="parTrans" cxnId="{F8DE242E-2E6D-44B6-9C93-99FED9D3368A}">
      <dgm:prSet/>
      <dgm:spPr/>
      <dgm:t>
        <a:bodyPr/>
        <a:lstStyle/>
        <a:p>
          <a:endParaRPr lang="fr-FR"/>
        </a:p>
      </dgm:t>
    </dgm:pt>
    <dgm:pt modelId="{878B6608-4DB5-481C-8C9E-AAD091E007EF}" type="sibTrans" cxnId="{F8DE242E-2E6D-44B6-9C93-99FED9D3368A}">
      <dgm:prSet/>
      <dgm:spPr/>
      <dgm:t>
        <a:bodyPr/>
        <a:lstStyle/>
        <a:p>
          <a:endParaRPr lang="fr-FR"/>
        </a:p>
      </dgm:t>
    </dgm:pt>
    <dgm:pt modelId="{47D25799-6209-4138-9C97-517EE00AB902}">
      <dgm:prSet phldrT="[Texte]"/>
      <dgm:spPr/>
      <dgm:t>
        <a:bodyPr/>
        <a:lstStyle/>
        <a:p>
          <a:r>
            <a:rPr lang="fr-FR" dirty="0" smtClean="0"/>
            <a:t>Il permet de définir les fonctions de l’objet</a:t>
          </a:r>
          <a:endParaRPr lang="fr-FR" dirty="0"/>
        </a:p>
      </dgm:t>
    </dgm:pt>
    <dgm:pt modelId="{77333118-0E64-4C68-8BCB-87CBEC843CDD}" type="parTrans" cxnId="{38952CB2-E6C9-4499-BCB7-B36FBC880FB6}">
      <dgm:prSet/>
      <dgm:spPr/>
      <dgm:t>
        <a:bodyPr/>
        <a:lstStyle/>
        <a:p>
          <a:endParaRPr lang="fr-FR"/>
        </a:p>
      </dgm:t>
    </dgm:pt>
    <dgm:pt modelId="{1DA93784-1F86-4A4F-82E5-B358A4B44FFD}" type="sibTrans" cxnId="{38952CB2-E6C9-4499-BCB7-B36FBC880FB6}">
      <dgm:prSet/>
      <dgm:spPr/>
      <dgm:t>
        <a:bodyPr/>
        <a:lstStyle/>
        <a:p>
          <a:endParaRPr lang="fr-FR"/>
        </a:p>
      </dgm:t>
    </dgm:pt>
    <dgm:pt modelId="{AF0611F4-06AF-4A86-B95C-237201AFC90F}">
      <dgm:prSet phldrT="[Texte]"/>
      <dgm:spPr/>
      <dgm:t>
        <a:bodyPr/>
        <a:lstStyle/>
        <a:p>
          <a:r>
            <a:rPr lang="fr-FR" dirty="0" smtClean="0"/>
            <a:t>Diagramme des blocs internes</a:t>
          </a:r>
          <a:endParaRPr lang="fr-FR" dirty="0"/>
        </a:p>
      </dgm:t>
    </dgm:pt>
    <dgm:pt modelId="{53CCE9C5-195E-4AD6-9541-FFCCED1BF1F7}" type="parTrans" cxnId="{96F9E1AE-3C42-4C9C-B12D-34F948CDB631}">
      <dgm:prSet/>
      <dgm:spPr/>
      <dgm:t>
        <a:bodyPr/>
        <a:lstStyle/>
        <a:p>
          <a:endParaRPr lang="fr-FR"/>
        </a:p>
      </dgm:t>
    </dgm:pt>
    <dgm:pt modelId="{08BC6461-156E-459B-ACE3-AE5CF12F6201}" type="sibTrans" cxnId="{96F9E1AE-3C42-4C9C-B12D-34F948CDB631}">
      <dgm:prSet/>
      <dgm:spPr/>
      <dgm:t>
        <a:bodyPr/>
        <a:lstStyle/>
        <a:p>
          <a:endParaRPr lang="fr-FR"/>
        </a:p>
      </dgm:t>
    </dgm:pt>
    <dgm:pt modelId="{2DA4CA3E-4259-4426-B314-586CC9A8AE2A}">
      <dgm:prSet phldrT="[Texte]"/>
      <dgm:spPr/>
      <dgm:t>
        <a:bodyPr/>
        <a:lstStyle/>
        <a:p>
          <a:r>
            <a:rPr lang="fr-FR" dirty="0" smtClean="0"/>
            <a:t>Il permet de se projeter dans une forme qui favorise  la recherche de solutions</a:t>
          </a:r>
          <a:endParaRPr lang="fr-FR" dirty="0"/>
        </a:p>
      </dgm:t>
    </dgm:pt>
    <dgm:pt modelId="{D350E226-2B78-4EC5-B2EA-5F32F85F89DF}" type="parTrans" cxnId="{7B6D9688-B632-4F83-99CC-4B2D68F62FC4}">
      <dgm:prSet/>
      <dgm:spPr/>
      <dgm:t>
        <a:bodyPr/>
        <a:lstStyle/>
        <a:p>
          <a:endParaRPr lang="fr-FR"/>
        </a:p>
      </dgm:t>
    </dgm:pt>
    <dgm:pt modelId="{75062F1C-B018-41CA-9772-8E95A98D0661}" type="sibTrans" cxnId="{7B6D9688-B632-4F83-99CC-4B2D68F62FC4}">
      <dgm:prSet/>
      <dgm:spPr/>
      <dgm:t>
        <a:bodyPr/>
        <a:lstStyle/>
        <a:p>
          <a:endParaRPr lang="fr-FR"/>
        </a:p>
      </dgm:t>
    </dgm:pt>
    <dgm:pt modelId="{FB200018-D8A7-4654-A21E-D726DB673A8F}" type="pres">
      <dgm:prSet presAssocID="{295CD45A-2A9B-4A26-B88C-D80C30506B44}" presName="rootnode" presStyleCnt="0">
        <dgm:presLayoutVars>
          <dgm:chMax/>
          <dgm:chPref/>
          <dgm:dir/>
          <dgm:animLvl val="lvl"/>
        </dgm:presLayoutVars>
      </dgm:prSet>
      <dgm:spPr/>
      <dgm:t>
        <a:bodyPr/>
        <a:lstStyle/>
        <a:p>
          <a:endParaRPr lang="fr-FR"/>
        </a:p>
      </dgm:t>
    </dgm:pt>
    <dgm:pt modelId="{266C884C-0C9B-4CF9-8E02-FD0A11CBF31A}" type="pres">
      <dgm:prSet presAssocID="{702E3B17-8E11-497D-9F84-80B333D36346}" presName="composite" presStyleCnt="0"/>
      <dgm:spPr/>
    </dgm:pt>
    <dgm:pt modelId="{43218FF7-8E21-4130-8B94-0B206EA019DB}" type="pres">
      <dgm:prSet presAssocID="{702E3B17-8E11-497D-9F84-80B333D36346}" presName="bentUpArrow1" presStyleLbl="alignImgPlace1" presStyleIdx="0" presStyleCnt="2"/>
      <dgm:spPr/>
    </dgm:pt>
    <dgm:pt modelId="{AC1B71D4-23AB-4032-82CF-D0D96CF51294}" type="pres">
      <dgm:prSet presAssocID="{702E3B17-8E11-497D-9F84-80B333D36346}" presName="ParentText" presStyleLbl="node1" presStyleIdx="0" presStyleCnt="3">
        <dgm:presLayoutVars>
          <dgm:chMax val="1"/>
          <dgm:chPref val="1"/>
          <dgm:bulletEnabled val="1"/>
        </dgm:presLayoutVars>
      </dgm:prSet>
      <dgm:spPr/>
      <dgm:t>
        <a:bodyPr/>
        <a:lstStyle/>
        <a:p>
          <a:endParaRPr lang="fr-FR"/>
        </a:p>
      </dgm:t>
    </dgm:pt>
    <dgm:pt modelId="{9687A7D0-B6D5-4E84-BB6D-CD692C196940}" type="pres">
      <dgm:prSet presAssocID="{702E3B17-8E11-497D-9F84-80B333D36346}" presName="ChildText" presStyleLbl="revTx" presStyleIdx="0" presStyleCnt="3" custScaleX="234226" custLinFactNeighborX="72135" custLinFactNeighborY="6218">
        <dgm:presLayoutVars>
          <dgm:chMax val="0"/>
          <dgm:chPref val="0"/>
          <dgm:bulletEnabled val="1"/>
        </dgm:presLayoutVars>
      </dgm:prSet>
      <dgm:spPr/>
      <dgm:t>
        <a:bodyPr/>
        <a:lstStyle/>
        <a:p>
          <a:endParaRPr lang="fr-FR"/>
        </a:p>
      </dgm:t>
    </dgm:pt>
    <dgm:pt modelId="{24262057-BBBF-4082-BA59-63E547B715F5}" type="pres">
      <dgm:prSet presAssocID="{DCA669E6-8EA5-4228-9456-180A41E18CD3}" presName="sibTrans" presStyleCnt="0"/>
      <dgm:spPr/>
    </dgm:pt>
    <dgm:pt modelId="{322EF325-F15F-445E-927B-3E5A56F252FD}" type="pres">
      <dgm:prSet presAssocID="{D2376DDA-A7C9-4195-9E92-4E4DEDD91217}" presName="composite" presStyleCnt="0"/>
      <dgm:spPr/>
    </dgm:pt>
    <dgm:pt modelId="{4E35E14A-42EC-48C8-8085-70DAA3FFF6B1}" type="pres">
      <dgm:prSet presAssocID="{D2376DDA-A7C9-4195-9E92-4E4DEDD91217}" presName="bentUpArrow1" presStyleLbl="alignImgPlace1" presStyleIdx="1" presStyleCnt="2" custLinFactNeighborX="-36297"/>
      <dgm:spPr/>
    </dgm:pt>
    <dgm:pt modelId="{B849AD78-C93B-44BA-BD9E-F2E865C8E707}" type="pres">
      <dgm:prSet presAssocID="{D2376DDA-A7C9-4195-9E92-4E4DEDD91217}" presName="ParentText" presStyleLbl="node1" presStyleIdx="1" presStyleCnt="3" custLinFactNeighborX="-24531">
        <dgm:presLayoutVars>
          <dgm:chMax val="1"/>
          <dgm:chPref val="1"/>
          <dgm:bulletEnabled val="1"/>
        </dgm:presLayoutVars>
      </dgm:prSet>
      <dgm:spPr/>
      <dgm:t>
        <a:bodyPr/>
        <a:lstStyle/>
        <a:p>
          <a:endParaRPr lang="fr-FR"/>
        </a:p>
      </dgm:t>
    </dgm:pt>
    <dgm:pt modelId="{78AA6688-ABBC-419C-A8E6-55A3E56306BE}" type="pres">
      <dgm:prSet presAssocID="{D2376DDA-A7C9-4195-9E92-4E4DEDD91217}" presName="ChildText" presStyleLbl="revTx" presStyleIdx="1" presStyleCnt="3" custScaleX="168765" custLinFactNeighborX="5129" custLinFactNeighborY="219">
        <dgm:presLayoutVars>
          <dgm:chMax val="0"/>
          <dgm:chPref val="0"/>
          <dgm:bulletEnabled val="1"/>
        </dgm:presLayoutVars>
      </dgm:prSet>
      <dgm:spPr/>
      <dgm:t>
        <a:bodyPr/>
        <a:lstStyle/>
        <a:p>
          <a:endParaRPr lang="fr-FR"/>
        </a:p>
      </dgm:t>
    </dgm:pt>
    <dgm:pt modelId="{055CF6D8-5292-41CF-9871-30A9D703897C}" type="pres">
      <dgm:prSet presAssocID="{878B6608-4DB5-481C-8C9E-AAD091E007EF}" presName="sibTrans" presStyleCnt="0"/>
      <dgm:spPr/>
    </dgm:pt>
    <dgm:pt modelId="{2E98A7D0-3A8A-42BD-89B2-AFEB48BD27A5}" type="pres">
      <dgm:prSet presAssocID="{AF0611F4-06AF-4A86-B95C-237201AFC90F}" presName="composite" presStyleCnt="0"/>
      <dgm:spPr/>
    </dgm:pt>
    <dgm:pt modelId="{9498DFF5-2001-4019-8055-ABC5B04921E7}" type="pres">
      <dgm:prSet presAssocID="{AF0611F4-06AF-4A86-B95C-237201AFC90F}" presName="ParentText" presStyleLbl="node1" presStyleIdx="2" presStyleCnt="3" custLinFactNeighborX="-47736">
        <dgm:presLayoutVars>
          <dgm:chMax val="1"/>
          <dgm:chPref val="1"/>
          <dgm:bulletEnabled val="1"/>
        </dgm:presLayoutVars>
      </dgm:prSet>
      <dgm:spPr/>
      <dgm:t>
        <a:bodyPr/>
        <a:lstStyle/>
        <a:p>
          <a:endParaRPr lang="fr-FR"/>
        </a:p>
      </dgm:t>
    </dgm:pt>
    <dgm:pt modelId="{78B8797A-F5E0-4E28-BBAC-98790A3112C2}" type="pres">
      <dgm:prSet presAssocID="{AF0611F4-06AF-4A86-B95C-237201AFC90F}" presName="FinalChildText" presStyleLbl="revTx" presStyleIdx="2" presStyleCnt="3" custScaleX="170352" custLinFactNeighborX="-26639" custLinFactNeighborY="-1213">
        <dgm:presLayoutVars>
          <dgm:chMax val="0"/>
          <dgm:chPref val="0"/>
          <dgm:bulletEnabled val="1"/>
        </dgm:presLayoutVars>
      </dgm:prSet>
      <dgm:spPr/>
      <dgm:t>
        <a:bodyPr/>
        <a:lstStyle/>
        <a:p>
          <a:endParaRPr lang="fr-FR"/>
        </a:p>
      </dgm:t>
    </dgm:pt>
  </dgm:ptLst>
  <dgm:cxnLst>
    <dgm:cxn modelId="{B6156B82-E22B-4BDB-9F91-300DAD2AE23D}" srcId="{295CD45A-2A9B-4A26-B88C-D80C30506B44}" destId="{702E3B17-8E11-497D-9F84-80B333D36346}" srcOrd="0" destOrd="0" parTransId="{4F6D504D-FA1C-40C2-8F2D-0C306F8581B4}" sibTransId="{DCA669E6-8EA5-4228-9456-180A41E18CD3}"/>
    <dgm:cxn modelId="{EA3363F1-5856-487A-81C2-5BBB1A0D89B4}" type="presOf" srcId="{AF0611F4-06AF-4A86-B95C-237201AFC90F}" destId="{9498DFF5-2001-4019-8055-ABC5B04921E7}" srcOrd="0" destOrd="0" presId="urn:microsoft.com/office/officeart/2005/8/layout/StepDownProcess"/>
    <dgm:cxn modelId="{6CDBB28D-1446-4789-9014-7DBCCEAA7F8C}" type="presOf" srcId="{2DA4CA3E-4259-4426-B314-586CC9A8AE2A}" destId="{78B8797A-F5E0-4E28-BBAC-98790A3112C2}" srcOrd="0" destOrd="0" presId="urn:microsoft.com/office/officeart/2005/8/layout/StepDownProcess"/>
    <dgm:cxn modelId="{02324B71-9F9D-423E-926F-16E0C75656AE}" type="presOf" srcId="{F1AD1F7C-D460-44E8-9DAE-3ABD434999CB}" destId="{9687A7D0-B6D5-4E84-BB6D-CD692C196940}" srcOrd="0" destOrd="0" presId="urn:microsoft.com/office/officeart/2005/8/layout/StepDownProcess"/>
    <dgm:cxn modelId="{7B6D9688-B632-4F83-99CC-4B2D68F62FC4}" srcId="{AF0611F4-06AF-4A86-B95C-237201AFC90F}" destId="{2DA4CA3E-4259-4426-B314-586CC9A8AE2A}" srcOrd="0" destOrd="0" parTransId="{D350E226-2B78-4EC5-B2EA-5F32F85F89DF}" sibTransId="{75062F1C-B018-41CA-9772-8E95A98D0661}"/>
    <dgm:cxn modelId="{FDE09CD5-3ED3-459E-AECF-845AA854822B}" type="presOf" srcId="{295CD45A-2A9B-4A26-B88C-D80C30506B44}" destId="{FB200018-D8A7-4654-A21E-D726DB673A8F}" srcOrd="0" destOrd="0" presId="urn:microsoft.com/office/officeart/2005/8/layout/StepDownProcess"/>
    <dgm:cxn modelId="{38952CB2-E6C9-4499-BCB7-B36FBC880FB6}" srcId="{D2376DDA-A7C9-4195-9E92-4E4DEDD91217}" destId="{47D25799-6209-4138-9C97-517EE00AB902}" srcOrd="0" destOrd="0" parTransId="{77333118-0E64-4C68-8BCB-87CBEC843CDD}" sibTransId="{1DA93784-1F86-4A4F-82E5-B358A4B44FFD}"/>
    <dgm:cxn modelId="{9FE21866-2104-43B7-8E19-9F6FEBAF8B5B}" type="presOf" srcId="{D2376DDA-A7C9-4195-9E92-4E4DEDD91217}" destId="{B849AD78-C93B-44BA-BD9E-F2E865C8E707}" srcOrd="0" destOrd="0" presId="urn:microsoft.com/office/officeart/2005/8/layout/StepDownProcess"/>
    <dgm:cxn modelId="{B3AC42DF-92D5-4356-B0D4-5F9EC06F6129}" srcId="{702E3B17-8E11-497D-9F84-80B333D36346}" destId="{F1AD1F7C-D460-44E8-9DAE-3ABD434999CB}" srcOrd="0" destOrd="0" parTransId="{3CEC96C9-A207-43B3-B037-88602902053C}" sibTransId="{6058B6D1-51C3-41A1-A440-73C60EEFE889}"/>
    <dgm:cxn modelId="{96F9E1AE-3C42-4C9C-B12D-34F948CDB631}" srcId="{295CD45A-2A9B-4A26-B88C-D80C30506B44}" destId="{AF0611F4-06AF-4A86-B95C-237201AFC90F}" srcOrd="2" destOrd="0" parTransId="{53CCE9C5-195E-4AD6-9541-FFCCED1BF1F7}" sibTransId="{08BC6461-156E-459B-ACE3-AE5CF12F6201}"/>
    <dgm:cxn modelId="{FB504AC4-0F99-4365-B7A2-C9CC43A4B1B6}" type="presOf" srcId="{702E3B17-8E11-497D-9F84-80B333D36346}" destId="{AC1B71D4-23AB-4032-82CF-D0D96CF51294}" srcOrd="0" destOrd="0" presId="urn:microsoft.com/office/officeart/2005/8/layout/StepDownProcess"/>
    <dgm:cxn modelId="{F8DE242E-2E6D-44B6-9C93-99FED9D3368A}" srcId="{295CD45A-2A9B-4A26-B88C-D80C30506B44}" destId="{D2376DDA-A7C9-4195-9E92-4E4DEDD91217}" srcOrd="1" destOrd="0" parTransId="{8815B211-8DAE-44CF-96AA-A2FB9E8B5F4D}" sibTransId="{878B6608-4DB5-481C-8C9E-AAD091E007EF}"/>
    <dgm:cxn modelId="{40365F0C-19FF-424D-9D3D-63D5AD06B9F9}" type="presOf" srcId="{47D25799-6209-4138-9C97-517EE00AB902}" destId="{78AA6688-ABBC-419C-A8E6-55A3E56306BE}" srcOrd="0" destOrd="0" presId="urn:microsoft.com/office/officeart/2005/8/layout/StepDownProcess"/>
    <dgm:cxn modelId="{51062763-41CE-4C25-B057-D85A3536BC8D}" type="presParOf" srcId="{FB200018-D8A7-4654-A21E-D726DB673A8F}" destId="{266C884C-0C9B-4CF9-8E02-FD0A11CBF31A}" srcOrd="0" destOrd="0" presId="urn:microsoft.com/office/officeart/2005/8/layout/StepDownProcess"/>
    <dgm:cxn modelId="{80BC372A-4015-4EB8-B280-65AAF5F34590}" type="presParOf" srcId="{266C884C-0C9B-4CF9-8E02-FD0A11CBF31A}" destId="{43218FF7-8E21-4130-8B94-0B206EA019DB}" srcOrd="0" destOrd="0" presId="urn:microsoft.com/office/officeart/2005/8/layout/StepDownProcess"/>
    <dgm:cxn modelId="{3BF0DC26-5A95-413C-B6A7-48D2CB666DA2}" type="presParOf" srcId="{266C884C-0C9B-4CF9-8E02-FD0A11CBF31A}" destId="{AC1B71D4-23AB-4032-82CF-D0D96CF51294}" srcOrd="1" destOrd="0" presId="urn:microsoft.com/office/officeart/2005/8/layout/StepDownProcess"/>
    <dgm:cxn modelId="{8FCBE140-4AF3-4DD3-8621-9050390DDD13}" type="presParOf" srcId="{266C884C-0C9B-4CF9-8E02-FD0A11CBF31A}" destId="{9687A7D0-B6D5-4E84-BB6D-CD692C196940}" srcOrd="2" destOrd="0" presId="urn:microsoft.com/office/officeart/2005/8/layout/StepDownProcess"/>
    <dgm:cxn modelId="{54D109E0-DA3B-4531-8D14-E84A7F7F5751}" type="presParOf" srcId="{FB200018-D8A7-4654-A21E-D726DB673A8F}" destId="{24262057-BBBF-4082-BA59-63E547B715F5}" srcOrd="1" destOrd="0" presId="urn:microsoft.com/office/officeart/2005/8/layout/StepDownProcess"/>
    <dgm:cxn modelId="{C828E5CA-066A-49F9-BC4A-55D2AEB60CC6}" type="presParOf" srcId="{FB200018-D8A7-4654-A21E-D726DB673A8F}" destId="{322EF325-F15F-445E-927B-3E5A56F252FD}" srcOrd="2" destOrd="0" presId="urn:microsoft.com/office/officeart/2005/8/layout/StepDownProcess"/>
    <dgm:cxn modelId="{C69C281A-D9D0-454A-BD49-6D8C1E698024}" type="presParOf" srcId="{322EF325-F15F-445E-927B-3E5A56F252FD}" destId="{4E35E14A-42EC-48C8-8085-70DAA3FFF6B1}" srcOrd="0" destOrd="0" presId="urn:microsoft.com/office/officeart/2005/8/layout/StepDownProcess"/>
    <dgm:cxn modelId="{75DA6EEE-7D3F-44D6-AD35-AA66A8C41F99}" type="presParOf" srcId="{322EF325-F15F-445E-927B-3E5A56F252FD}" destId="{B849AD78-C93B-44BA-BD9E-F2E865C8E707}" srcOrd="1" destOrd="0" presId="urn:microsoft.com/office/officeart/2005/8/layout/StepDownProcess"/>
    <dgm:cxn modelId="{66FB3843-FBEB-4EB7-B776-77D41C943F92}" type="presParOf" srcId="{322EF325-F15F-445E-927B-3E5A56F252FD}" destId="{78AA6688-ABBC-419C-A8E6-55A3E56306BE}" srcOrd="2" destOrd="0" presId="urn:microsoft.com/office/officeart/2005/8/layout/StepDownProcess"/>
    <dgm:cxn modelId="{9CC36E89-EAF2-4871-A243-1924459256F8}" type="presParOf" srcId="{FB200018-D8A7-4654-A21E-D726DB673A8F}" destId="{055CF6D8-5292-41CF-9871-30A9D703897C}" srcOrd="3" destOrd="0" presId="urn:microsoft.com/office/officeart/2005/8/layout/StepDownProcess"/>
    <dgm:cxn modelId="{69309217-C801-4DFD-B914-03535B78D551}" type="presParOf" srcId="{FB200018-D8A7-4654-A21E-D726DB673A8F}" destId="{2E98A7D0-3A8A-42BD-89B2-AFEB48BD27A5}" srcOrd="4" destOrd="0" presId="urn:microsoft.com/office/officeart/2005/8/layout/StepDownProcess"/>
    <dgm:cxn modelId="{3EC4C421-8A33-4E57-8FE8-742E35CA71B9}" type="presParOf" srcId="{2E98A7D0-3A8A-42BD-89B2-AFEB48BD27A5}" destId="{9498DFF5-2001-4019-8055-ABC5B04921E7}" srcOrd="0" destOrd="0" presId="urn:microsoft.com/office/officeart/2005/8/layout/StepDownProcess"/>
    <dgm:cxn modelId="{AD06FF1A-B552-4437-98B4-39279CF377D8}" type="presParOf" srcId="{2E98A7D0-3A8A-42BD-89B2-AFEB48BD27A5}" destId="{78B8797A-F5E0-4E28-BBAC-98790A3112C2}" srcOrd="1" destOrd="0" presId="urn:microsoft.com/office/officeart/2005/8/layout/StepDownProcess"/>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BDFF847-8304-4B5B-A6B6-0A6D21DB8A6C}" type="doc">
      <dgm:prSet loTypeId="urn:microsoft.com/office/officeart/2005/8/layout/list1" loCatId="list" qsTypeId="urn:microsoft.com/office/officeart/2005/8/quickstyle/simple4" qsCatId="simple" csTypeId="urn:microsoft.com/office/officeart/2005/8/colors/accent0_1" csCatId="mainScheme" phldr="1"/>
      <dgm:spPr/>
      <dgm:t>
        <a:bodyPr/>
        <a:lstStyle/>
        <a:p>
          <a:endParaRPr lang="fr-FR"/>
        </a:p>
      </dgm:t>
    </dgm:pt>
    <dgm:pt modelId="{C335C9FC-DF11-4030-B94C-6CEC4DFE4DD1}">
      <dgm:prSet phldrT="[Texte]"/>
      <dgm:spPr/>
      <dgm:t>
        <a:bodyPr/>
        <a:lstStyle/>
        <a:p>
          <a:r>
            <a:rPr lang="fr-FR" dirty="0" smtClean="0"/>
            <a:t>Objectif(s) d’apprentissage</a:t>
          </a:r>
          <a:endParaRPr lang="fr-FR" dirty="0"/>
        </a:p>
      </dgm:t>
    </dgm:pt>
    <dgm:pt modelId="{CBDE4A60-7177-42F9-A1B9-68E43BA3EC57}" type="parTrans" cxnId="{444D9B3C-CF2F-4163-9AED-35DF7CBAA7AF}">
      <dgm:prSet/>
      <dgm:spPr/>
      <dgm:t>
        <a:bodyPr/>
        <a:lstStyle/>
        <a:p>
          <a:endParaRPr lang="fr-FR"/>
        </a:p>
      </dgm:t>
    </dgm:pt>
    <dgm:pt modelId="{52F9A76B-47BA-4393-952A-2E36B949EA59}" type="sibTrans" cxnId="{444D9B3C-CF2F-4163-9AED-35DF7CBAA7AF}">
      <dgm:prSet/>
      <dgm:spPr/>
      <dgm:t>
        <a:bodyPr/>
        <a:lstStyle/>
        <a:p>
          <a:endParaRPr lang="fr-FR"/>
        </a:p>
      </dgm:t>
    </dgm:pt>
    <dgm:pt modelId="{13B51498-AD06-47B2-9CB4-8247B10D1103}">
      <dgm:prSet phldrT="[Texte]"/>
      <dgm:spPr/>
      <dgm:t>
        <a:bodyPr/>
        <a:lstStyle/>
        <a:p>
          <a:r>
            <a:rPr lang="fr-FR" dirty="0" smtClean="0"/>
            <a:t>Résultat(s) attendu(s)</a:t>
          </a:r>
          <a:endParaRPr lang="fr-FR" dirty="0"/>
        </a:p>
      </dgm:t>
    </dgm:pt>
    <dgm:pt modelId="{8EC4E739-BBC8-47C6-A559-BB57C0D05773}" type="parTrans" cxnId="{33C5CC1A-AD35-4939-9722-93ABB080CCB8}">
      <dgm:prSet/>
      <dgm:spPr/>
      <dgm:t>
        <a:bodyPr/>
        <a:lstStyle/>
        <a:p>
          <a:endParaRPr lang="fr-FR"/>
        </a:p>
      </dgm:t>
    </dgm:pt>
    <dgm:pt modelId="{4D2F1765-3D7B-4D11-B3CC-AFB770FC14D2}" type="sibTrans" cxnId="{33C5CC1A-AD35-4939-9722-93ABB080CCB8}">
      <dgm:prSet/>
      <dgm:spPr/>
      <dgm:t>
        <a:bodyPr/>
        <a:lstStyle/>
        <a:p>
          <a:endParaRPr lang="fr-FR"/>
        </a:p>
      </dgm:t>
    </dgm:pt>
    <dgm:pt modelId="{6F359355-B5DB-4175-BAC5-179C51636FE2}">
      <dgm:prSet phldrT="[Texte]"/>
      <dgm:spPr/>
      <dgm:t>
        <a:bodyPr/>
        <a:lstStyle/>
        <a:p>
          <a:r>
            <a:rPr lang="fr-FR" dirty="0" smtClean="0"/>
            <a:t>Critères de réussite</a:t>
          </a:r>
          <a:endParaRPr lang="fr-FR" dirty="0"/>
        </a:p>
      </dgm:t>
    </dgm:pt>
    <dgm:pt modelId="{ED11254F-0E09-4A49-96AC-DD39A5ADE574}" type="parTrans" cxnId="{63D7099F-9A32-44FD-92E9-D45D875E5662}">
      <dgm:prSet/>
      <dgm:spPr/>
      <dgm:t>
        <a:bodyPr/>
        <a:lstStyle/>
        <a:p>
          <a:endParaRPr lang="fr-FR"/>
        </a:p>
      </dgm:t>
    </dgm:pt>
    <dgm:pt modelId="{931CDD57-B00A-401B-801C-9842EB2A479B}" type="sibTrans" cxnId="{63D7099F-9A32-44FD-92E9-D45D875E5662}">
      <dgm:prSet/>
      <dgm:spPr/>
      <dgm:t>
        <a:bodyPr/>
        <a:lstStyle/>
        <a:p>
          <a:endParaRPr lang="fr-FR"/>
        </a:p>
      </dgm:t>
    </dgm:pt>
    <dgm:pt modelId="{B0FF1C25-4799-4107-BEDC-E618F8FA1E09}">
      <dgm:prSet phldrT="[Texte]"/>
      <dgm:spPr/>
      <dgm:t>
        <a:bodyPr/>
        <a:lstStyle/>
        <a:p>
          <a:r>
            <a:rPr lang="fr-FR" dirty="0" smtClean="0"/>
            <a:t>Déroulement de la séance</a:t>
          </a:r>
          <a:endParaRPr lang="fr-FR" dirty="0"/>
        </a:p>
      </dgm:t>
    </dgm:pt>
    <dgm:pt modelId="{9E3D2861-BCC5-42B0-BF19-5E837A730724}" type="parTrans" cxnId="{2A22DE23-2206-466A-A541-5FC82C8066ED}">
      <dgm:prSet/>
      <dgm:spPr/>
      <dgm:t>
        <a:bodyPr/>
        <a:lstStyle/>
        <a:p>
          <a:endParaRPr lang="fr-FR"/>
        </a:p>
      </dgm:t>
    </dgm:pt>
    <dgm:pt modelId="{247B008E-9CC0-4AE4-B068-FD42EE0B3590}" type="sibTrans" cxnId="{2A22DE23-2206-466A-A541-5FC82C8066ED}">
      <dgm:prSet/>
      <dgm:spPr/>
      <dgm:t>
        <a:bodyPr/>
        <a:lstStyle/>
        <a:p>
          <a:endParaRPr lang="fr-FR"/>
        </a:p>
      </dgm:t>
    </dgm:pt>
    <dgm:pt modelId="{79C39624-F723-4A95-9EDB-6CC3788350E6}">
      <dgm:prSet/>
      <dgm:spPr/>
      <dgm:t>
        <a:bodyPr/>
        <a:lstStyle/>
        <a:p>
          <a:r>
            <a:rPr lang="fr-FR" dirty="0" smtClean="0"/>
            <a:t>À la fin de cette séance, vous serez capable de rédiger le diagramme des cas d’utilisation d’un objet</a:t>
          </a:r>
          <a:endParaRPr lang="fr-FR" dirty="0"/>
        </a:p>
      </dgm:t>
    </dgm:pt>
    <dgm:pt modelId="{6E7E2300-FBBC-4415-AE0B-99681999DD6B}" type="parTrans" cxnId="{91A44981-3496-45E7-A582-DF7B4C2C3B63}">
      <dgm:prSet/>
      <dgm:spPr/>
      <dgm:t>
        <a:bodyPr/>
        <a:lstStyle/>
        <a:p>
          <a:endParaRPr lang="fr-FR"/>
        </a:p>
      </dgm:t>
    </dgm:pt>
    <dgm:pt modelId="{9A92B4D4-C23F-48A3-A500-CBC9B0B1993D}" type="sibTrans" cxnId="{91A44981-3496-45E7-A582-DF7B4C2C3B63}">
      <dgm:prSet/>
      <dgm:spPr/>
      <dgm:t>
        <a:bodyPr/>
        <a:lstStyle/>
        <a:p>
          <a:endParaRPr lang="fr-FR"/>
        </a:p>
      </dgm:t>
    </dgm:pt>
    <dgm:pt modelId="{80F42B43-E897-475B-8166-45A64A80DFB2}">
      <dgm:prSet/>
      <dgm:spPr/>
      <dgm:t>
        <a:bodyPr/>
        <a:lstStyle/>
        <a:p>
          <a:r>
            <a:rPr lang="fr-FR" b="0" dirty="0" smtClean="0"/>
            <a:t>Identifier un besoin et énoncer un problème technique. </a:t>
          </a:r>
          <a:endParaRPr lang="fr-FR" b="0" dirty="0"/>
        </a:p>
      </dgm:t>
    </dgm:pt>
    <dgm:pt modelId="{7B3A69F6-D629-42C9-9728-C151FF2D1823}" type="parTrans" cxnId="{8513DB8C-B4CA-4CEB-BF86-0E3A616E6F3C}">
      <dgm:prSet/>
      <dgm:spPr/>
      <dgm:t>
        <a:bodyPr/>
        <a:lstStyle/>
        <a:p>
          <a:endParaRPr lang="fr-FR"/>
        </a:p>
      </dgm:t>
    </dgm:pt>
    <dgm:pt modelId="{3C26D8AF-6CB0-4314-B16C-890CFFFEC31A}" type="sibTrans" cxnId="{8513DB8C-B4CA-4CEB-BF86-0E3A616E6F3C}">
      <dgm:prSet/>
      <dgm:spPr/>
      <dgm:t>
        <a:bodyPr/>
        <a:lstStyle/>
        <a:p>
          <a:endParaRPr lang="fr-FR"/>
        </a:p>
      </dgm:t>
    </dgm:pt>
    <dgm:pt modelId="{0C5D9969-5C8E-4269-B0E6-4C505006F2BA}">
      <dgm:prSet/>
      <dgm:spPr/>
      <dgm:t>
        <a:bodyPr/>
        <a:lstStyle/>
        <a:p>
          <a:r>
            <a:rPr lang="fr-FR" dirty="0" smtClean="0"/>
            <a:t>Forme du diagramme respectée</a:t>
          </a:r>
          <a:endParaRPr lang="fr-FR" dirty="0"/>
        </a:p>
      </dgm:t>
    </dgm:pt>
    <dgm:pt modelId="{F08C740D-ACDF-4813-AA0B-3580688170B3}" type="parTrans" cxnId="{DAE9321E-67A2-4FFD-979F-D2C8209977CD}">
      <dgm:prSet/>
      <dgm:spPr/>
      <dgm:t>
        <a:bodyPr/>
        <a:lstStyle/>
        <a:p>
          <a:endParaRPr lang="fr-FR"/>
        </a:p>
      </dgm:t>
    </dgm:pt>
    <dgm:pt modelId="{04996500-735D-4FC2-BD5A-666986C112D9}" type="sibTrans" cxnId="{DAE9321E-67A2-4FFD-979F-D2C8209977CD}">
      <dgm:prSet/>
      <dgm:spPr/>
      <dgm:t>
        <a:bodyPr/>
        <a:lstStyle/>
        <a:p>
          <a:endParaRPr lang="fr-FR"/>
        </a:p>
      </dgm:t>
    </dgm:pt>
    <dgm:pt modelId="{F88B0CD4-AA5C-4D06-BA72-84322A36983D}">
      <dgm:prSet/>
      <dgm:spPr/>
      <dgm:t>
        <a:bodyPr/>
        <a:lstStyle/>
        <a:p>
          <a:r>
            <a:rPr lang="fr-FR" dirty="0" smtClean="0"/>
            <a:t>Démonstration au tableau par le professeur.</a:t>
          </a:r>
          <a:endParaRPr lang="fr-FR" dirty="0"/>
        </a:p>
      </dgm:t>
    </dgm:pt>
    <dgm:pt modelId="{661736EC-20A8-4641-A449-31D1B3CAE13F}" type="parTrans" cxnId="{D71C05D1-541C-4C90-AEE1-EDEFEE7935C2}">
      <dgm:prSet/>
      <dgm:spPr/>
      <dgm:t>
        <a:bodyPr/>
        <a:lstStyle/>
        <a:p>
          <a:endParaRPr lang="fr-FR"/>
        </a:p>
      </dgm:t>
    </dgm:pt>
    <dgm:pt modelId="{6E77580E-CDB2-4663-B54C-0D220C2B37C7}" type="sibTrans" cxnId="{D71C05D1-541C-4C90-AEE1-EDEFEE7935C2}">
      <dgm:prSet/>
      <dgm:spPr/>
      <dgm:t>
        <a:bodyPr/>
        <a:lstStyle/>
        <a:p>
          <a:endParaRPr lang="fr-FR"/>
        </a:p>
      </dgm:t>
    </dgm:pt>
    <dgm:pt modelId="{2BA997F8-FA9A-425B-B76F-B1C83AF9470F}">
      <dgm:prSet/>
      <dgm:spPr/>
      <dgm:t>
        <a:bodyPr/>
        <a:lstStyle/>
        <a:p>
          <a:r>
            <a:rPr lang="fr-FR" dirty="0" smtClean="0"/>
            <a:t>Inter-acteurs correctement identifiés</a:t>
          </a:r>
          <a:endParaRPr lang="fr-FR" dirty="0"/>
        </a:p>
      </dgm:t>
    </dgm:pt>
    <dgm:pt modelId="{29C8A0B4-D89D-4B8A-8B3F-F97B666556F4}" type="parTrans" cxnId="{E9F0CEC5-C4CD-4319-900A-15C2BBA0E2EA}">
      <dgm:prSet/>
      <dgm:spPr/>
      <dgm:t>
        <a:bodyPr/>
        <a:lstStyle/>
        <a:p>
          <a:endParaRPr lang="fr-FR"/>
        </a:p>
      </dgm:t>
    </dgm:pt>
    <dgm:pt modelId="{9DD4EEB1-8A33-4161-B640-91D10F6C05C1}" type="sibTrans" cxnId="{E9F0CEC5-C4CD-4319-900A-15C2BBA0E2EA}">
      <dgm:prSet/>
      <dgm:spPr/>
      <dgm:t>
        <a:bodyPr/>
        <a:lstStyle/>
        <a:p>
          <a:endParaRPr lang="fr-FR"/>
        </a:p>
      </dgm:t>
    </dgm:pt>
    <dgm:pt modelId="{9480B092-B853-42F4-A186-8AF075AD1188}">
      <dgm:prSet/>
      <dgm:spPr/>
      <dgm:t>
        <a:bodyPr/>
        <a:lstStyle/>
        <a:p>
          <a:r>
            <a:rPr lang="fr-FR" dirty="0" smtClean="0"/>
            <a:t>Application à la thématique</a:t>
          </a:r>
          <a:endParaRPr lang="fr-FR" dirty="0"/>
        </a:p>
      </dgm:t>
    </dgm:pt>
    <dgm:pt modelId="{78D6D4E4-BB75-4B56-9EDA-1FDF695F45B4}" type="parTrans" cxnId="{0FD36C66-F93B-4C0D-92BF-8C441C85B058}">
      <dgm:prSet/>
      <dgm:spPr/>
      <dgm:t>
        <a:bodyPr/>
        <a:lstStyle/>
        <a:p>
          <a:endParaRPr lang="fr-FR"/>
        </a:p>
      </dgm:t>
    </dgm:pt>
    <dgm:pt modelId="{492A44C8-C249-48F7-8954-D33796C85858}" type="sibTrans" cxnId="{0FD36C66-F93B-4C0D-92BF-8C441C85B058}">
      <dgm:prSet/>
      <dgm:spPr/>
      <dgm:t>
        <a:bodyPr/>
        <a:lstStyle/>
        <a:p>
          <a:endParaRPr lang="fr-FR"/>
        </a:p>
      </dgm:t>
    </dgm:pt>
    <dgm:pt modelId="{2A48B6E0-5F47-4725-A82A-76B19168F0BD}">
      <dgm:prSet/>
      <dgm:spPr/>
      <dgm:t>
        <a:bodyPr/>
        <a:lstStyle/>
        <a:p>
          <a:r>
            <a:rPr lang="fr-FR" dirty="0" smtClean="0"/>
            <a:t>Structuration de connaissances</a:t>
          </a:r>
          <a:endParaRPr lang="fr-FR" dirty="0"/>
        </a:p>
      </dgm:t>
    </dgm:pt>
    <dgm:pt modelId="{B0CA6C67-6B1A-4309-916E-F9467B2354A8}" type="parTrans" cxnId="{19016391-89CC-4A75-8035-8C456AA32F69}">
      <dgm:prSet/>
      <dgm:spPr/>
      <dgm:t>
        <a:bodyPr/>
        <a:lstStyle/>
        <a:p>
          <a:endParaRPr lang="fr-FR"/>
        </a:p>
      </dgm:t>
    </dgm:pt>
    <dgm:pt modelId="{E0CFD016-29FB-4C98-83AB-2633C795CE69}" type="sibTrans" cxnId="{19016391-89CC-4A75-8035-8C456AA32F69}">
      <dgm:prSet/>
      <dgm:spPr/>
      <dgm:t>
        <a:bodyPr/>
        <a:lstStyle/>
        <a:p>
          <a:endParaRPr lang="fr-FR"/>
        </a:p>
      </dgm:t>
    </dgm:pt>
    <dgm:pt modelId="{917C4320-7B68-4A11-BE5A-E35C6444530E}">
      <dgm:prSet/>
      <dgm:spPr/>
      <dgm:t>
        <a:bodyPr/>
        <a:lstStyle/>
        <a:p>
          <a:r>
            <a:rPr lang="fr-FR" dirty="0" smtClean="0"/>
            <a:t>Attentes correctement exprimées</a:t>
          </a:r>
          <a:endParaRPr lang="fr-FR" dirty="0"/>
        </a:p>
      </dgm:t>
    </dgm:pt>
    <dgm:pt modelId="{4EA134AB-E228-4022-BC10-4C2850777598}" type="parTrans" cxnId="{BA337CB1-474E-4239-9755-341FA6150B35}">
      <dgm:prSet/>
      <dgm:spPr/>
      <dgm:t>
        <a:bodyPr/>
        <a:lstStyle/>
        <a:p>
          <a:endParaRPr lang="fr-FR"/>
        </a:p>
      </dgm:t>
    </dgm:pt>
    <dgm:pt modelId="{9ADE63A5-DEA9-44EE-94CD-F1834000AF3C}" type="sibTrans" cxnId="{BA337CB1-474E-4239-9755-341FA6150B35}">
      <dgm:prSet/>
      <dgm:spPr/>
      <dgm:t>
        <a:bodyPr/>
        <a:lstStyle/>
        <a:p>
          <a:endParaRPr lang="fr-FR"/>
        </a:p>
      </dgm:t>
    </dgm:pt>
    <dgm:pt modelId="{2FB9FFAC-AE5B-4029-BBC7-1FA60AB9E94C}" type="pres">
      <dgm:prSet presAssocID="{BBDFF847-8304-4B5B-A6B6-0A6D21DB8A6C}" presName="linear" presStyleCnt="0">
        <dgm:presLayoutVars>
          <dgm:dir/>
          <dgm:animLvl val="lvl"/>
          <dgm:resizeHandles val="exact"/>
        </dgm:presLayoutVars>
      </dgm:prSet>
      <dgm:spPr/>
      <dgm:t>
        <a:bodyPr/>
        <a:lstStyle/>
        <a:p>
          <a:endParaRPr lang="fr-FR"/>
        </a:p>
      </dgm:t>
    </dgm:pt>
    <dgm:pt modelId="{136673B9-412A-4137-A2C1-A513B31E6DF3}" type="pres">
      <dgm:prSet presAssocID="{C335C9FC-DF11-4030-B94C-6CEC4DFE4DD1}" presName="parentLin" presStyleCnt="0"/>
      <dgm:spPr/>
      <dgm:t>
        <a:bodyPr/>
        <a:lstStyle/>
        <a:p>
          <a:endParaRPr lang="fr-FR"/>
        </a:p>
      </dgm:t>
    </dgm:pt>
    <dgm:pt modelId="{1D06DC1F-7105-4129-9EFB-910B5DB2ED7C}" type="pres">
      <dgm:prSet presAssocID="{C335C9FC-DF11-4030-B94C-6CEC4DFE4DD1}" presName="parentLeftMargin" presStyleLbl="node1" presStyleIdx="0" presStyleCnt="4"/>
      <dgm:spPr/>
      <dgm:t>
        <a:bodyPr/>
        <a:lstStyle/>
        <a:p>
          <a:endParaRPr lang="fr-FR"/>
        </a:p>
      </dgm:t>
    </dgm:pt>
    <dgm:pt modelId="{1A21BF25-8AE7-4F32-BF97-7D1CECF13682}" type="pres">
      <dgm:prSet presAssocID="{C335C9FC-DF11-4030-B94C-6CEC4DFE4DD1}" presName="parentText" presStyleLbl="node1" presStyleIdx="0" presStyleCnt="4">
        <dgm:presLayoutVars>
          <dgm:chMax val="0"/>
          <dgm:bulletEnabled val="1"/>
        </dgm:presLayoutVars>
      </dgm:prSet>
      <dgm:spPr/>
      <dgm:t>
        <a:bodyPr/>
        <a:lstStyle/>
        <a:p>
          <a:endParaRPr lang="fr-FR"/>
        </a:p>
      </dgm:t>
    </dgm:pt>
    <dgm:pt modelId="{DE218E9A-BE90-4E23-9147-BEB7BEFC26E0}" type="pres">
      <dgm:prSet presAssocID="{C335C9FC-DF11-4030-B94C-6CEC4DFE4DD1}" presName="negativeSpace" presStyleCnt="0"/>
      <dgm:spPr/>
      <dgm:t>
        <a:bodyPr/>
        <a:lstStyle/>
        <a:p>
          <a:endParaRPr lang="fr-FR"/>
        </a:p>
      </dgm:t>
    </dgm:pt>
    <dgm:pt modelId="{1957C9F3-766B-4C49-8A9F-B211ED55B99C}" type="pres">
      <dgm:prSet presAssocID="{C335C9FC-DF11-4030-B94C-6CEC4DFE4DD1}" presName="childText" presStyleLbl="conFgAcc1" presStyleIdx="0" presStyleCnt="4">
        <dgm:presLayoutVars>
          <dgm:bulletEnabled val="1"/>
        </dgm:presLayoutVars>
      </dgm:prSet>
      <dgm:spPr/>
      <dgm:t>
        <a:bodyPr/>
        <a:lstStyle/>
        <a:p>
          <a:endParaRPr lang="fr-FR"/>
        </a:p>
      </dgm:t>
    </dgm:pt>
    <dgm:pt modelId="{2DB9C955-467A-4F29-A69D-EE88A9A602E9}" type="pres">
      <dgm:prSet presAssocID="{52F9A76B-47BA-4393-952A-2E36B949EA59}" presName="spaceBetweenRectangles" presStyleCnt="0"/>
      <dgm:spPr/>
      <dgm:t>
        <a:bodyPr/>
        <a:lstStyle/>
        <a:p>
          <a:endParaRPr lang="fr-FR"/>
        </a:p>
      </dgm:t>
    </dgm:pt>
    <dgm:pt modelId="{7884613B-50C7-4A37-A378-2CCA2E956902}" type="pres">
      <dgm:prSet presAssocID="{13B51498-AD06-47B2-9CB4-8247B10D1103}" presName="parentLin" presStyleCnt="0"/>
      <dgm:spPr/>
      <dgm:t>
        <a:bodyPr/>
        <a:lstStyle/>
        <a:p>
          <a:endParaRPr lang="fr-FR"/>
        </a:p>
      </dgm:t>
    </dgm:pt>
    <dgm:pt modelId="{6B278022-C485-4FB1-9A8D-F93C70EE9526}" type="pres">
      <dgm:prSet presAssocID="{13B51498-AD06-47B2-9CB4-8247B10D1103}" presName="parentLeftMargin" presStyleLbl="node1" presStyleIdx="0" presStyleCnt="4"/>
      <dgm:spPr/>
      <dgm:t>
        <a:bodyPr/>
        <a:lstStyle/>
        <a:p>
          <a:endParaRPr lang="fr-FR"/>
        </a:p>
      </dgm:t>
    </dgm:pt>
    <dgm:pt modelId="{4BAD5FE4-3D27-4449-8944-7B2923C17224}" type="pres">
      <dgm:prSet presAssocID="{13B51498-AD06-47B2-9CB4-8247B10D1103}" presName="parentText" presStyleLbl="node1" presStyleIdx="1" presStyleCnt="4">
        <dgm:presLayoutVars>
          <dgm:chMax val="0"/>
          <dgm:bulletEnabled val="1"/>
        </dgm:presLayoutVars>
      </dgm:prSet>
      <dgm:spPr/>
      <dgm:t>
        <a:bodyPr/>
        <a:lstStyle/>
        <a:p>
          <a:endParaRPr lang="fr-FR"/>
        </a:p>
      </dgm:t>
    </dgm:pt>
    <dgm:pt modelId="{40B62B9D-6738-4C3E-9767-B43948463B6C}" type="pres">
      <dgm:prSet presAssocID="{13B51498-AD06-47B2-9CB4-8247B10D1103}" presName="negativeSpace" presStyleCnt="0"/>
      <dgm:spPr/>
      <dgm:t>
        <a:bodyPr/>
        <a:lstStyle/>
        <a:p>
          <a:endParaRPr lang="fr-FR"/>
        </a:p>
      </dgm:t>
    </dgm:pt>
    <dgm:pt modelId="{E9AF896A-8D6E-4A7A-A3EF-F2255CBCD082}" type="pres">
      <dgm:prSet presAssocID="{13B51498-AD06-47B2-9CB4-8247B10D1103}" presName="childText" presStyleLbl="conFgAcc1" presStyleIdx="1" presStyleCnt="4">
        <dgm:presLayoutVars>
          <dgm:bulletEnabled val="1"/>
        </dgm:presLayoutVars>
      </dgm:prSet>
      <dgm:spPr/>
      <dgm:t>
        <a:bodyPr/>
        <a:lstStyle/>
        <a:p>
          <a:endParaRPr lang="fr-FR"/>
        </a:p>
      </dgm:t>
    </dgm:pt>
    <dgm:pt modelId="{2084EAF6-A714-490A-8A18-C69D80869C8F}" type="pres">
      <dgm:prSet presAssocID="{4D2F1765-3D7B-4D11-B3CC-AFB770FC14D2}" presName="spaceBetweenRectangles" presStyleCnt="0"/>
      <dgm:spPr/>
      <dgm:t>
        <a:bodyPr/>
        <a:lstStyle/>
        <a:p>
          <a:endParaRPr lang="fr-FR"/>
        </a:p>
      </dgm:t>
    </dgm:pt>
    <dgm:pt modelId="{686382C5-50F8-444D-869D-17C1CD649A91}" type="pres">
      <dgm:prSet presAssocID="{6F359355-B5DB-4175-BAC5-179C51636FE2}" presName="parentLin" presStyleCnt="0"/>
      <dgm:spPr/>
      <dgm:t>
        <a:bodyPr/>
        <a:lstStyle/>
        <a:p>
          <a:endParaRPr lang="fr-FR"/>
        </a:p>
      </dgm:t>
    </dgm:pt>
    <dgm:pt modelId="{3DACCAA5-5C9E-40DB-8788-90A6BC48249B}" type="pres">
      <dgm:prSet presAssocID="{6F359355-B5DB-4175-BAC5-179C51636FE2}" presName="parentLeftMargin" presStyleLbl="node1" presStyleIdx="1" presStyleCnt="4"/>
      <dgm:spPr/>
      <dgm:t>
        <a:bodyPr/>
        <a:lstStyle/>
        <a:p>
          <a:endParaRPr lang="fr-FR"/>
        </a:p>
      </dgm:t>
    </dgm:pt>
    <dgm:pt modelId="{069B7AD3-ED68-456D-8EF7-9C2FB2C9BF3E}" type="pres">
      <dgm:prSet presAssocID="{6F359355-B5DB-4175-BAC5-179C51636FE2}" presName="parentText" presStyleLbl="node1" presStyleIdx="2" presStyleCnt="4">
        <dgm:presLayoutVars>
          <dgm:chMax val="0"/>
          <dgm:bulletEnabled val="1"/>
        </dgm:presLayoutVars>
      </dgm:prSet>
      <dgm:spPr/>
      <dgm:t>
        <a:bodyPr/>
        <a:lstStyle/>
        <a:p>
          <a:endParaRPr lang="fr-FR"/>
        </a:p>
      </dgm:t>
    </dgm:pt>
    <dgm:pt modelId="{94C7204B-AD67-42B0-8702-4EEA3A04C571}" type="pres">
      <dgm:prSet presAssocID="{6F359355-B5DB-4175-BAC5-179C51636FE2}" presName="negativeSpace" presStyleCnt="0"/>
      <dgm:spPr/>
      <dgm:t>
        <a:bodyPr/>
        <a:lstStyle/>
        <a:p>
          <a:endParaRPr lang="fr-FR"/>
        </a:p>
      </dgm:t>
    </dgm:pt>
    <dgm:pt modelId="{21A96DBB-BAA7-4FA9-B3E9-B81DA888ADB4}" type="pres">
      <dgm:prSet presAssocID="{6F359355-B5DB-4175-BAC5-179C51636FE2}" presName="childText" presStyleLbl="conFgAcc1" presStyleIdx="2" presStyleCnt="4">
        <dgm:presLayoutVars>
          <dgm:bulletEnabled val="1"/>
        </dgm:presLayoutVars>
      </dgm:prSet>
      <dgm:spPr/>
      <dgm:t>
        <a:bodyPr/>
        <a:lstStyle/>
        <a:p>
          <a:endParaRPr lang="fr-FR"/>
        </a:p>
      </dgm:t>
    </dgm:pt>
    <dgm:pt modelId="{C4473B8F-980F-44E9-A5E2-1D0790A8174A}" type="pres">
      <dgm:prSet presAssocID="{931CDD57-B00A-401B-801C-9842EB2A479B}" presName="spaceBetweenRectangles" presStyleCnt="0"/>
      <dgm:spPr/>
      <dgm:t>
        <a:bodyPr/>
        <a:lstStyle/>
        <a:p>
          <a:endParaRPr lang="fr-FR"/>
        </a:p>
      </dgm:t>
    </dgm:pt>
    <dgm:pt modelId="{36F3B2CE-2721-453F-89F3-1B3AE1EF0CC8}" type="pres">
      <dgm:prSet presAssocID="{B0FF1C25-4799-4107-BEDC-E618F8FA1E09}" presName="parentLin" presStyleCnt="0"/>
      <dgm:spPr/>
      <dgm:t>
        <a:bodyPr/>
        <a:lstStyle/>
        <a:p>
          <a:endParaRPr lang="fr-FR"/>
        </a:p>
      </dgm:t>
    </dgm:pt>
    <dgm:pt modelId="{46F9F021-25C7-424B-85F4-AA69DCB7D067}" type="pres">
      <dgm:prSet presAssocID="{B0FF1C25-4799-4107-BEDC-E618F8FA1E09}" presName="parentLeftMargin" presStyleLbl="node1" presStyleIdx="2" presStyleCnt="4"/>
      <dgm:spPr/>
      <dgm:t>
        <a:bodyPr/>
        <a:lstStyle/>
        <a:p>
          <a:endParaRPr lang="fr-FR"/>
        </a:p>
      </dgm:t>
    </dgm:pt>
    <dgm:pt modelId="{48088667-AB80-4672-B0F6-A9A97D99CAE0}" type="pres">
      <dgm:prSet presAssocID="{B0FF1C25-4799-4107-BEDC-E618F8FA1E09}" presName="parentText" presStyleLbl="node1" presStyleIdx="3" presStyleCnt="4">
        <dgm:presLayoutVars>
          <dgm:chMax val="0"/>
          <dgm:bulletEnabled val="1"/>
        </dgm:presLayoutVars>
      </dgm:prSet>
      <dgm:spPr/>
      <dgm:t>
        <a:bodyPr/>
        <a:lstStyle/>
        <a:p>
          <a:endParaRPr lang="fr-FR"/>
        </a:p>
      </dgm:t>
    </dgm:pt>
    <dgm:pt modelId="{1363FB85-8E83-41D6-8866-0963A048A79D}" type="pres">
      <dgm:prSet presAssocID="{B0FF1C25-4799-4107-BEDC-E618F8FA1E09}" presName="negativeSpace" presStyleCnt="0"/>
      <dgm:spPr/>
      <dgm:t>
        <a:bodyPr/>
        <a:lstStyle/>
        <a:p>
          <a:endParaRPr lang="fr-FR"/>
        </a:p>
      </dgm:t>
    </dgm:pt>
    <dgm:pt modelId="{EE3030F2-DEF7-47CD-9B64-C42CFE4272DC}" type="pres">
      <dgm:prSet presAssocID="{B0FF1C25-4799-4107-BEDC-E618F8FA1E09}" presName="childText" presStyleLbl="conFgAcc1" presStyleIdx="3" presStyleCnt="4">
        <dgm:presLayoutVars>
          <dgm:bulletEnabled val="1"/>
        </dgm:presLayoutVars>
      </dgm:prSet>
      <dgm:spPr/>
      <dgm:t>
        <a:bodyPr/>
        <a:lstStyle/>
        <a:p>
          <a:endParaRPr lang="fr-FR"/>
        </a:p>
      </dgm:t>
    </dgm:pt>
  </dgm:ptLst>
  <dgm:cxnLst>
    <dgm:cxn modelId="{0FD36C66-F93B-4C0D-92BF-8C441C85B058}" srcId="{B0FF1C25-4799-4107-BEDC-E618F8FA1E09}" destId="{9480B092-B853-42F4-A186-8AF075AD1188}" srcOrd="1" destOrd="0" parTransId="{78D6D4E4-BB75-4B56-9EDA-1FDF695F45B4}" sibTransId="{492A44C8-C249-48F7-8954-D33796C85858}"/>
    <dgm:cxn modelId="{E9F0CEC5-C4CD-4319-900A-15C2BBA0E2EA}" srcId="{6F359355-B5DB-4175-BAC5-179C51636FE2}" destId="{2BA997F8-FA9A-425B-B76F-B1C83AF9470F}" srcOrd="1" destOrd="0" parTransId="{29C8A0B4-D89D-4B8A-8B3F-F97B666556F4}" sibTransId="{9DD4EEB1-8A33-4161-B640-91D10F6C05C1}"/>
    <dgm:cxn modelId="{034DA9D4-BB65-4A29-A399-B39610CC48FA}" type="presOf" srcId="{F88B0CD4-AA5C-4D06-BA72-84322A36983D}" destId="{EE3030F2-DEF7-47CD-9B64-C42CFE4272DC}" srcOrd="0" destOrd="0" presId="urn:microsoft.com/office/officeart/2005/8/layout/list1"/>
    <dgm:cxn modelId="{8513DB8C-B4CA-4CEB-BF86-0E3A616E6F3C}" srcId="{C335C9FC-DF11-4030-B94C-6CEC4DFE4DD1}" destId="{80F42B43-E897-475B-8166-45A64A80DFB2}" srcOrd="0" destOrd="0" parTransId="{7B3A69F6-D629-42C9-9728-C151FF2D1823}" sibTransId="{3C26D8AF-6CB0-4314-B16C-890CFFFEC31A}"/>
    <dgm:cxn modelId="{9A3CD5C9-D360-44A6-9AC7-E4546ABCAE19}" type="presOf" srcId="{6F359355-B5DB-4175-BAC5-179C51636FE2}" destId="{3DACCAA5-5C9E-40DB-8788-90A6BC48249B}" srcOrd="0" destOrd="0" presId="urn:microsoft.com/office/officeart/2005/8/layout/list1"/>
    <dgm:cxn modelId="{DC6474D8-FA91-43E2-806C-22A93C24B514}" type="presOf" srcId="{2A48B6E0-5F47-4725-A82A-76B19168F0BD}" destId="{EE3030F2-DEF7-47CD-9B64-C42CFE4272DC}" srcOrd="0" destOrd="2" presId="urn:microsoft.com/office/officeart/2005/8/layout/list1"/>
    <dgm:cxn modelId="{7E1423A6-76F2-4FB6-BD79-B69A11BC3401}" type="presOf" srcId="{B0FF1C25-4799-4107-BEDC-E618F8FA1E09}" destId="{46F9F021-25C7-424B-85F4-AA69DCB7D067}" srcOrd="0" destOrd="0" presId="urn:microsoft.com/office/officeart/2005/8/layout/list1"/>
    <dgm:cxn modelId="{D48475C0-57EE-41D1-A3C2-D39E39560299}" type="presOf" srcId="{13B51498-AD06-47B2-9CB4-8247B10D1103}" destId="{6B278022-C485-4FB1-9A8D-F93C70EE9526}" srcOrd="0" destOrd="0" presId="urn:microsoft.com/office/officeart/2005/8/layout/list1"/>
    <dgm:cxn modelId="{91A44981-3496-45E7-A582-DF7B4C2C3B63}" srcId="{13B51498-AD06-47B2-9CB4-8247B10D1103}" destId="{79C39624-F723-4A95-9EDB-6CC3788350E6}" srcOrd="0" destOrd="0" parTransId="{6E7E2300-FBBC-4415-AE0B-99681999DD6B}" sibTransId="{9A92B4D4-C23F-48A3-A500-CBC9B0B1993D}"/>
    <dgm:cxn modelId="{8F6F68D2-ABED-428C-85F8-514275E8B692}" type="presOf" srcId="{13B51498-AD06-47B2-9CB4-8247B10D1103}" destId="{4BAD5FE4-3D27-4449-8944-7B2923C17224}" srcOrd="1" destOrd="0" presId="urn:microsoft.com/office/officeart/2005/8/layout/list1"/>
    <dgm:cxn modelId="{19016391-89CC-4A75-8035-8C456AA32F69}" srcId="{B0FF1C25-4799-4107-BEDC-E618F8FA1E09}" destId="{2A48B6E0-5F47-4725-A82A-76B19168F0BD}" srcOrd="2" destOrd="0" parTransId="{B0CA6C67-6B1A-4309-916E-F9467B2354A8}" sibTransId="{E0CFD016-29FB-4C98-83AB-2633C795CE69}"/>
    <dgm:cxn modelId="{15CF5BF8-B2CE-4F79-9D50-B52CCF137C2A}" type="presOf" srcId="{6F359355-B5DB-4175-BAC5-179C51636FE2}" destId="{069B7AD3-ED68-456D-8EF7-9C2FB2C9BF3E}" srcOrd="1" destOrd="0" presId="urn:microsoft.com/office/officeart/2005/8/layout/list1"/>
    <dgm:cxn modelId="{444D9B3C-CF2F-4163-9AED-35DF7CBAA7AF}" srcId="{BBDFF847-8304-4B5B-A6B6-0A6D21DB8A6C}" destId="{C335C9FC-DF11-4030-B94C-6CEC4DFE4DD1}" srcOrd="0" destOrd="0" parTransId="{CBDE4A60-7177-42F9-A1B9-68E43BA3EC57}" sibTransId="{52F9A76B-47BA-4393-952A-2E36B949EA59}"/>
    <dgm:cxn modelId="{8AB80CC4-EB16-4A02-8685-143B2EDA907C}" type="presOf" srcId="{2BA997F8-FA9A-425B-B76F-B1C83AF9470F}" destId="{21A96DBB-BAA7-4FA9-B3E9-B81DA888ADB4}" srcOrd="0" destOrd="1" presId="urn:microsoft.com/office/officeart/2005/8/layout/list1"/>
    <dgm:cxn modelId="{C71ED151-8D9E-407E-88AA-0B26A17DA6C8}" type="presOf" srcId="{80F42B43-E897-475B-8166-45A64A80DFB2}" destId="{1957C9F3-766B-4C49-8A9F-B211ED55B99C}" srcOrd="0" destOrd="0" presId="urn:microsoft.com/office/officeart/2005/8/layout/list1"/>
    <dgm:cxn modelId="{DAE9321E-67A2-4FFD-979F-D2C8209977CD}" srcId="{6F359355-B5DB-4175-BAC5-179C51636FE2}" destId="{0C5D9969-5C8E-4269-B0E6-4C505006F2BA}" srcOrd="0" destOrd="0" parTransId="{F08C740D-ACDF-4813-AA0B-3580688170B3}" sibTransId="{04996500-735D-4FC2-BD5A-666986C112D9}"/>
    <dgm:cxn modelId="{63D7099F-9A32-44FD-92E9-D45D875E5662}" srcId="{BBDFF847-8304-4B5B-A6B6-0A6D21DB8A6C}" destId="{6F359355-B5DB-4175-BAC5-179C51636FE2}" srcOrd="2" destOrd="0" parTransId="{ED11254F-0E09-4A49-96AC-DD39A5ADE574}" sibTransId="{931CDD57-B00A-401B-801C-9842EB2A479B}"/>
    <dgm:cxn modelId="{B8AE1676-7A7F-4AC3-A772-9B372ACBFA64}" type="presOf" srcId="{BBDFF847-8304-4B5B-A6B6-0A6D21DB8A6C}" destId="{2FB9FFAC-AE5B-4029-BBC7-1FA60AB9E94C}" srcOrd="0" destOrd="0" presId="urn:microsoft.com/office/officeart/2005/8/layout/list1"/>
    <dgm:cxn modelId="{32EFD1E1-5F73-46A0-A962-0C171AD59D1E}" type="presOf" srcId="{9480B092-B853-42F4-A186-8AF075AD1188}" destId="{EE3030F2-DEF7-47CD-9B64-C42CFE4272DC}" srcOrd="0" destOrd="1" presId="urn:microsoft.com/office/officeart/2005/8/layout/list1"/>
    <dgm:cxn modelId="{2A22DE23-2206-466A-A541-5FC82C8066ED}" srcId="{BBDFF847-8304-4B5B-A6B6-0A6D21DB8A6C}" destId="{B0FF1C25-4799-4107-BEDC-E618F8FA1E09}" srcOrd="3" destOrd="0" parTransId="{9E3D2861-BCC5-42B0-BF19-5E837A730724}" sibTransId="{247B008E-9CC0-4AE4-B068-FD42EE0B3590}"/>
    <dgm:cxn modelId="{BA337CB1-474E-4239-9755-341FA6150B35}" srcId="{6F359355-B5DB-4175-BAC5-179C51636FE2}" destId="{917C4320-7B68-4A11-BE5A-E35C6444530E}" srcOrd="2" destOrd="0" parTransId="{4EA134AB-E228-4022-BC10-4C2850777598}" sibTransId="{9ADE63A5-DEA9-44EE-94CD-F1834000AF3C}"/>
    <dgm:cxn modelId="{3A563765-0489-464B-B4BD-709F9098716A}" type="presOf" srcId="{0C5D9969-5C8E-4269-B0E6-4C505006F2BA}" destId="{21A96DBB-BAA7-4FA9-B3E9-B81DA888ADB4}" srcOrd="0" destOrd="0" presId="urn:microsoft.com/office/officeart/2005/8/layout/list1"/>
    <dgm:cxn modelId="{D71C05D1-541C-4C90-AEE1-EDEFEE7935C2}" srcId="{B0FF1C25-4799-4107-BEDC-E618F8FA1E09}" destId="{F88B0CD4-AA5C-4D06-BA72-84322A36983D}" srcOrd="0" destOrd="0" parTransId="{661736EC-20A8-4641-A449-31D1B3CAE13F}" sibTransId="{6E77580E-CDB2-4663-B54C-0D220C2B37C7}"/>
    <dgm:cxn modelId="{06F7D903-5F60-4F27-9BD2-AE1B3082652B}" type="presOf" srcId="{C335C9FC-DF11-4030-B94C-6CEC4DFE4DD1}" destId="{1A21BF25-8AE7-4F32-BF97-7D1CECF13682}" srcOrd="1" destOrd="0" presId="urn:microsoft.com/office/officeart/2005/8/layout/list1"/>
    <dgm:cxn modelId="{788AE679-9FC6-4A06-A218-C09D24504C6F}" type="presOf" srcId="{917C4320-7B68-4A11-BE5A-E35C6444530E}" destId="{21A96DBB-BAA7-4FA9-B3E9-B81DA888ADB4}" srcOrd="0" destOrd="2" presId="urn:microsoft.com/office/officeart/2005/8/layout/list1"/>
    <dgm:cxn modelId="{5952FDB0-65F8-401A-8B14-A3570C2F9D58}" type="presOf" srcId="{79C39624-F723-4A95-9EDB-6CC3788350E6}" destId="{E9AF896A-8D6E-4A7A-A3EF-F2255CBCD082}" srcOrd="0" destOrd="0" presId="urn:microsoft.com/office/officeart/2005/8/layout/list1"/>
    <dgm:cxn modelId="{94799B8D-D313-4E80-BA97-3E10527C3525}" type="presOf" srcId="{B0FF1C25-4799-4107-BEDC-E618F8FA1E09}" destId="{48088667-AB80-4672-B0F6-A9A97D99CAE0}" srcOrd="1" destOrd="0" presId="urn:microsoft.com/office/officeart/2005/8/layout/list1"/>
    <dgm:cxn modelId="{4DE3FA47-B78C-4D8E-B4F7-B19FFD2C7431}" type="presOf" srcId="{C335C9FC-DF11-4030-B94C-6CEC4DFE4DD1}" destId="{1D06DC1F-7105-4129-9EFB-910B5DB2ED7C}" srcOrd="0" destOrd="0" presId="urn:microsoft.com/office/officeart/2005/8/layout/list1"/>
    <dgm:cxn modelId="{33C5CC1A-AD35-4939-9722-93ABB080CCB8}" srcId="{BBDFF847-8304-4B5B-A6B6-0A6D21DB8A6C}" destId="{13B51498-AD06-47B2-9CB4-8247B10D1103}" srcOrd="1" destOrd="0" parTransId="{8EC4E739-BBC8-47C6-A559-BB57C0D05773}" sibTransId="{4D2F1765-3D7B-4D11-B3CC-AFB770FC14D2}"/>
    <dgm:cxn modelId="{20AF854B-2326-413B-95E4-93DF3AEFEBDD}" type="presParOf" srcId="{2FB9FFAC-AE5B-4029-BBC7-1FA60AB9E94C}" destId="{136673B9-412A-4137-A2C1-A513B31E6DF3}" srcOrd="0" destOrd="0" presId="urn:microsoft.com/office/officeart/2005/8/layout/list1"/>
    <dgm:cxn modelId="{94957D01-588B-46AC-83BC-96CD392EF826}" type="presParOf" srcId="{136673B9-412A-4137-A2C1-A513B31E6DF3}" destId="{1D06DC1F-7105-4129-9EFB-910B5DB2ED7C}" srcOrd="0" destOrd="0" presId="urn:microsoft.com/office/officeart/2005/8/layout/list1"/>
    <dgm:cxn modelId="{6205B080-F31C-4A28-8D0D-A9855D532E45}" type="presParOf" srcId="{136673B9-412A-4137-A2C1-A513B31E6DF3}" destId="{1A21BF25-8AE7-4F32-BF97-7D1CECF13682}" srcOrd="1" destOrd="0" presId="urn:microsoft.com/office/officeart/2005/8/layout/list1"/>
    <dgm:cxn modelId="{96D65FA0-12A7-4488-999C-EA740E7E54A9}" type="presParOf" srcId="{2FB9FFAC-AE5B-4029-BBC7-1FA60AB9E94C}" destId="{DE218E9A-BE90-4E23-9147-BEB7BEFC26E0}" srcOrd="1" destOrd="0" presId="urn:microsoft.com/office/officeart/2005/8/layout/list1"/>
    <dgm:cxn modelId="{C9602A75-C4E9-4A5D-82F9-60D3E6748EA1}" type="presParOf" srcId="{2FB9FFAC-AE5B-4029-BBC7-1FA60AB9E94C}" destId="{1957C9F3-766B-4C49-8A9F-B211ED55B99C}" srcOrd="2" destOrd="0" presId="urn:microsoft.com/office/officeart/2005/8/layout/list1"/>
    <dgm:cxn modelId="{BFFB0C1F-DD8B-4668-8137-C274F56DC18B}" type="presParOf" srcId="{2FB9FFAC-AE5B-4029-BBC7-1FA60AB9E94C}" destId="{2DB9C955-467A-4F29-A69D-EE88A9A602E9}" srcOrd="3" destOrd="0" presId="urn:microsoft.com/office/officeart/2005/8/layout/list1"/>
    <dgm:cxn modelId="{AFCEE565-54AB-49CA-A315-73D6B2C36A09}" type="presParOf" srcId="{2FB9FFAC-AE5B-4029-BBC7-1FA60AB9E94C}" destId="{7884613B-50C7-4A37-A378-2CCA2E956902}" srcOrd="4" destOrd="0" presId="urn:microsoft.com/office/officeart/2005/8/layout/list1"/>
    <dgm:cxn modelId="{96EBF28A-91DE-42EC-8FB0-06DEF229D19D}" type="presParOf" srcId="{7884613B-50C7-4A37-A378-2CCA2E956902}" destId="{6B278022-C485-4FB1-9A8D-F93C70EE9526}" srcOrd="0" destOrd="0" presId="urn:microsoft.com/office/officeart/2005/8/layout/list1"/>
    <dgm:cxn modelId="{7B48E0D6-12D4-4BAC-A6CF-B715B3CC24B3}" type="presParOf" srcId="{7884613B-50C7-4A37-A378-2CCA2E956902}" destId="{4BAD5FE4-3D27-4449-8944-7B2923C17224}" srcOrd="1" destOrd="0" presId="urn:microsoft.com/office/officeart/2005/8/layout/list1"/>
    <dgm:cxn modelId="{78900FF5-FDCC-41A7-8989-86FFB03F74D9}" type="presParOf" srcId="{2FB9FFAC-AE5B-4029-BBC7-1FA60AB9E94C}" destId="{40B62B9D-6738-4C3E-9767-B43948463B6C}" srcOrd="5" destOrd="0" presId="urn:microsoft.com/office/officeart/2005/8/layout/list1"/>
    <dgm:cxn modelId="{659EDE58-F40C-4909-A2A4-EF3C3B2C5447}" type="presParOf" srcId="{2FB9FFAC-AE5B-4029-BBC7-1FA60AB9E94C}" destId="{E9AF896A-8D6E-4A7A-A3EF-F2255CBCD082}" srcOrd="6" destOrd="0" presId="urn:microsoft.com/office/officeart/2005/8/layout/list1"/>
    <dgm:cxn modelId="{4736BFC5-D2F3-48CE-B851-6EEF3D552850}" type="presParOf" srcId="{2FB9FFAC-AE5B-4029-BBC7-1FA60AB9E94C}" destId="{2084EAF6-A714-490A-8A18-C69D80869C8F}" srcOrd="7" destOrd="0" presId="urn:microsoft.com/office/officeart/2005/8/layout/list1"/>
    <dgm:cxn modelId="{C39FDA2D-AC33-42CE-9110-6289B51CD496}" type="presParOf" srcId="{2FB9FFAC-AE5B-4029-BBC7-1FA60AB9E94C}" destId="{686382C5-50F8-444D-869D-17C1CD649A91}" srcOrd="8" destOrd="0" presId="urn:microsoft.com/office/officeart/2005/8/layout/list1"/>
    <dgm:cxn modelId="{3DA6ACE4-FF6D-4F65-AC32-79D2E4489D88}" type="presParOf" srcId="{686382C5-50F8-444D-869D-17C1CD649A91}" destId="{3DACCAA5-5C9E-40DB-8788-90A6BC48249B}" srcOrd="0" destOrd="0" presId="urn:microsoft.com/office/officeart/2005/8/layout/list1"/>
    <dgm:cxn modelId="{FBE55214-5D8E-40E4-8B70-C48B3DF6F408}" type="presParOf" srcId="{686382C5-50F8-444D-869D-17C1CD649A91}" destId="{069B7AD3-ED68-456D-8EF7-9C2FB2C9BF3E}" srcOrd="1" destOrd="0" presId="urn:microsoft.com/office/officeart/2005/8/layout/list1"/>
    <dgm:cxn modelId="{5B24EC80-3B2B-4245-9B67-AA47DAC17228}" type="presParOf" srcId="{2FB9FFAC-AE5B-4029-BBC7-1FA60AB9E94C}" destId="{94C7204B-AD67-42B0-8702-4EEA3A04C571}" srcOrd="9" destOrd="0" presId="urn:microsoft.com/office/officeart/2005/8/layout/list1"/>
    <dgm:cxn modelId="{CFD17A5D-12B4-413E-AEF9-4AC17DEFB1FC}" type="presParOf" srcId="{2FB9FFAC-AE5B-4029-BBC7-1FA60AB9E94C}" destId="{21A96DBB-BAA7-4FA9-B3E9-B81DA888ADB4}" srcOrd="10" destOrd="0" presId="urn:microsoft.com/office/officeart/2005/8/layout/list1"/>
    <dgm:cxn modelId="{9FEF5BD7-5EA8-4A5B-A783-0AE6609504ED}" type="presParOf" srcId="{2FB9FFAC-AE5B-4029-BBC7-1FA60AB9E94C}" destId="{C4473B8F-980F-44E9-A5E2-1D0790A8174A}" srcOrd="11" destOrd="0" presId="urn:microsoft.com/office/officeart/2005/8/layout/list1"/>
    <dgm:cxn modelId="{708774BD-9DC4-4CBD-AA59-3E1AF9DB45A0}" type="presParOf" srcId="{2FB9FFAC-AE5B-4029-BBC7-1FA60AB9E94C}" destId="{36F3B2CE-2721-453F-89F3-1B3AE1EF0CC8}" srcOrd="12" destOrd="0" presId="urn:microsoft.com/office/officeart/2005/8/layout/list1"/>
    <dgm:cxn modelId="{96C7EC9F-8F0E-4856-AE25-20B200CFE69C}" type="presParOf" srcId="{36F3B2CE-2721-453F-89F3-1B3AE1EF0CC8}" destId="{46F9F021-25C7-424B-85F4-AA69DCB7D067}" srcOrd="0" destOrd="0" presId="urn:microsoft.com/office/officeart/2005/8/layout/list1"/>
    <dgm:cxn modelId="{79382ED7-C4D3-40E1-BF11-C7B42EF31413}" type="presParOf" srcId="{36F3B2CE-2721-453F-89F3-1B3AE1EF0CC8}" destId="{48088667-AB80-4672-B0F6-A9A97D99CAE0}" srcOrd="1" destOrd="0" presId="urn:microsoft.com/office/officeart/2005/8/layout/list1"/>
    <dgm:cxn modelId="{A0476676-096C-4855-AAE7-7015AE39CCE3}" type="presParOf" srcId="{2FB9FFAC-AE5B-4029-BBC7-1FA60AB9E94C}" destId="{1363FB85-8E83-41D6-8866-0963A048A79D}" srcOrd="13" destOrd="0" presId="urn:microsoft.com/office/officeart/2005/8/layout/list1"/>
    <dgm:cxn modelId="{ED8F2761-497D-491D-8E60-CE647DE96D67}" type="presParOf" srcId="{2FB9FFAC-AE5B-4029-BBC7-1FA60AB9E94C}" destId="{EE3030F2-DEF7-47CD-9B64-C42CFE4272DC}" srcOrd="14" destOrd="0" presId="urn:microsoft.com/office/officeart/2005/8/layout/list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E44746-E712-4B38-A74E-57949575BE98}">
      <dsp:nvSpPr>
        <dsp:cNvPr id="0" name=""/>
        <dsp:cNvSpPr/>
      </dsp:nvSpPr>
      <dsp:spPr>
        <a:xfrm>
          <a:off x="-4594335" y="-704407"/>
          <a:ext cx="5472816" cy="5472816"/>
        </a:xfrm>
        <a:prstGeom prst="blockArc">
          <a:avLst>
            <a:gd name="adj1" fmla="val 18900000"/>
            <a:gd name="adj2" fmla="val 2700000"/>
            <a:gd name="adj3" fmla="val 395"/>
          </a:avLst>
        </a:prstGeom>
        <a:noFill/>
        <a:ln w="9525" cap="flat" cmpd="sng" algn="ctr">
          <a:solidFill>
            <a:schemeClr val="dk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FB10915-1ECA-4A5C-A930-AE2E8152286B}">
      <dsp:nvSpPr>
        <dsp:cNvPr id="0" name=""/>
        <dsp:cNvSpPr/>
      </dsp:nvSpPr>
      <dsp:spPr>
        <a:xfrm>
          <a:off x="564979" y="406400"/>
          <a:ext cx="7347702" cy="812800"/>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5160" tIns="43180" rIns="43180" bIns="43180" numCol="1" spcCol="1270" anchor="ctr" anchorCtr="0">
          <a:noAutofit/>
        </a:bodyPr>
        <a:lstStyle/>
        <a:p>
          <a:pPr lvl="0" algn="l" defTabSz="755650">
            <a:lnSpc>
              <a:spcPct val="90000"/>
            </a:lnSpc>
            <a:spcBef>
              <a:spcPct val="0"/>
            </a:spcBef>
            <a:spcAft>
              <a:spcPct val="35000"/>
            </a:spcAft>
          </a:pPr>
          <a:r>
            <a:rPr lang="fr-FR" sz="1700" kern="1200" dirty="0" smtClean="0"/>
            <a:t>présenter le contexte global du projet : identifier l’utilisateur et l’usage qu’il aura de l’objet</a:t>
          </a:r>
          <a:endParaRPr lang="fr-FR" sz="1700" kern="1200" dirty="0"/>
        </a:p>
      </dsp:txBody>
      <dsp:txXfrm>
        <a:off x="564979" y="406400"/>
        <a:ext cx="7347702" cy="812800"/>
      </dsp:txXfrm>
    </dsp:sp>
    <dsp:sp modelId="{099AC240-B7F8-47F8-AF66-65EFF7C62CF8}">
      <dsp:nvSpPr>
        <dsp:cNvPr id="0" name=""/>
        <dsp:cNvSpPr/>
      </dsp:nvSpPr>
      <dsp:spPr>
        <a:xfrm>
          <a:off x="56979" y="304800"/>
          <a:ext cx="1016000" cy="1016000"/>
        </a:xfrm>
        <a:prstGeom prst="ellipse">
          <a:avLst/>
        </a:prstGeom>
        <a:solidFill>
          <a:schemeClr val="lt1">
            <a:hueOff val="0"/>
            <a:satOff val="0"/>
            <a:lumOff val="0"/>
            <a:alphaOff val="0"/>
          </a:schemeClr>
        </a:solidFill>
        <a:ln w="9525" cap="flat" cmpd="sng" algn="ctr">
          <a:solidFill>
            <a:schemeClr val="dk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C2FB5714-4CB0-41A0-8281-244A8FEDEA8D}">
      <dsp:nvSpPr>
        <dsp:cNvPr id="0" name=""/>
        <dsp:cNvSpPr/>
      </dsp:nvSpPr>
      <dsp:spPr>
        <a:xfrm>
          <a:off x="860432" y="1625599"/>
          <a:ext cx="7052249" cy="812800"/>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5160" tIns="43180" rIns="43180" bIns="43180" numCol="1" spcCol="1270" anchor="ctr" anchorCtr="0">
          <a:noAutofit/>
        </a:bodyPr>
        <a:lstStyle/>
        <a:p>
          <a:pPr lvl="0" algn="l" defTabSz="755650">
            <a:lnSpc>
              <a:spcPct val="90000"/>
            </a:lnSpc>
            <a:spcBef>
              <a:spcPct val="0"/>
            </a:spcBef>
            <a:spcAft>
              <a:spcPct val="35000"/>
            </a:spcAft>
          </a:pPr>
          <a:r>
            <a:rPr lang="fr-FR" sz="1700" kern="1200" dirty="0" smtClean="0"/>
            <a:t>exprimer clairement les objectifs du projet et les critères qui permettront de le considérer comme réussi, tant en quantité qu'en qualité</a:t>
          </a:r>
          <a:endParaRPr lang="fr-FR" sz="1700" kern="1200" dirty="0"/>
        </a:p>
      </dsp:txBody>
      <dsp:txXfrm>
        <a:off x="860432" y="1625599"/>
        <a:ext cx="7052249" cy="812800"/>
      </dsp:txXfrm>
    </dsp:sp>
    <dsp:sp modelId="{45972CFB-01CC-4E62-8DAB-62219C665446}">
      <dsp:nvSpPr>
        <dsp:cNvPr id="0" name=""/>
        <dsp:cNvSpPr/>
      </dsp:nvSpPr>
      <dsp:spPr>
        <a:xfrm>
          <a:off x="352432" y="1523999"/>
          <a:ext cx="1016000" cy="1016000"/>
        </a:xfrm>
        <a:prstGeom prst="ellipse">
          <a:avLst/>
        </a:prstGeom>
        <a:solidFill>
          <a:schemeClr val="lt1">
            <a:hueOff val="0"/>
            <a:satOff val="0"/>
            <a:lumOff val="0"/>
            <a:alphaOff val="0"/>
          </a:schemeClr>
        </a:solidFill>
        <a:ln w="9525" cap="flat" cmpd="sng" algn="ctr">
          <a:solidFill>
            <a:schemeClr val="dk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500F11E5-B01E-495D-A477-5F8DCC514AA5}">
      <dsp:nvSpPr>
        <dsp:cNvPr id="0" name=""/>
        <dsp:cNvSpPr/>
      </dsp:nvSpPr>
      <dsp:spPr>
        <a:xfrm>
          <a:off x="564979" y="2844800"/>
          <a:ext cx="7347702" cy="812800"/>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5160" tIns="43180" rIns="43180" bIns="43180" numCol="1" spcCol="1270" anchor="ctr" anchorCtr="0">
          <a:noAutofit/>
        </a:bodyPr>
        <a:lstStyle/>
        <a:p>
          <a:pPr lvl="0" algn="l" defTabSz="755650">
            <a:lnSpc>
              <a:spcPct val="90000"/>
            </a:lnSpc>
            <a:spcBef>
              <a:spcPct val="0"/>
            </a:spcBef>
            <a:spcAft>
              <a:spcPct val="35000"/>
            </a:spcAft>
          </a:pPr>
          <a:r>
            <a:rPr lang="fr-FR" sz="1700" kern="1200" dirty="0" smtClean="0"/>
            <a:t>formaliser le besoin du client : fonctionnalités et contrainte</a:t>
          </a:r>
          <a:endParaRPr lang="fr-FR" sz="1700" kern="1200" dirty="0"/>
        </a:p>
      </dsp:txBody>
      <dsp:txXfrm>
        <a:off x="564979" y="2844800"/>
        <a:ext cx="7347702" cy="812800"/>
      </dsp:txXfrm>
    </dsp:sp>
    <dsp:sp modelId="{E5B9071A-6140-4FA4-ABA8-C3DE4A074513}">
      <dsp:nvSpPr>
        <dsp:cNvPr id="0" name=""/>
        <dsp:cNvSpPr/>
      </dsp:nvSpPr>
      <dsp:spPr>
        <a:xfrm>
          <a:off x="56979" y="2743200"/>
          <a:ext cx="1016000" cy="1016000"/>
        </a:xfrm>
        <a:prstGeom prst="ellipse">
          <a:avLst/>
        </a:prstGeom>
        <a:solidFill>
          <a:schemeClr val="lt1">
            <a:hueOff val="0"/>
            <a:satOff val="0"/>
            <a:lumOff val="0"/>
            <a:alphaOff val="0"/>
          </a:schemeClr>
        </a:solidFill>
        <a:ln w="9525" cap="flat" cmpd="sng" algn="ctr">
          <a:solidFill>
            <a:schemeClr val="dk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218FF7-8E21-4130-8B94-0B206EA019DB}">
      <dsp:nvSpPr>
        <dsp:cNvPr id="0" name=""/>
        <dsp:cNvSpPr/>
      </dsp:nvSpPr>
      <dsp:spPr>
        <a:xfrm rot="5400000">
          <a:off x="298511" y="1814256"/>
          <a:ext cx="1113775" cy="1267993"/>
        </a:xfrm>
        <a:prstGeom prst="bentUpArrow">
          <a:avLst>
            <a:gd name="adj1" fmla="val 32840"/>
            <a:gd name="adj2" fmla="val 25000"/>
            <a:gd name="adj3" fmla="val 35780"/>
          </a:avLst>
        </a:prstGeom>
        <a:solidFill>
          <a:schemeClr val="dk1">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AC1B71D4-23AB-4032-82CF-D0D96CF51294}">
      <dsp:nvSpPr>
        <dsp:cNvPr id="0" name=""/>
        <dsp:cNvSpPr/>
      </dsp:nvSpPr>
      <dsp:spPr>
        <a:xfrm>
          <a:off x="3428" y="579614"/>
          <a:ext cx="1874941" cy="1312398"/>
        </a:xfrm>
        <a:prstGeom prst="roundRect">
          <a:avLst>
            <a:gd name="adj" fmla="val 1667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fr-FR" sz="2300" kern="1200" dirty="0" smtClean="0"/>
            <a:t>Diagramme des cas d’utilisation</a:t>
          </a:r>
          <a:endParaRPr lang="fr-FR" sz="2300" kern="1200" dirty="0"/>
        </a:p>
      </dsp:txBody>
      <dsp:txXfrm>
        <a:off x="67506" y="643692"/>
        <a:ext cx="1746785" cy="1184242"/>
      </dsp:txXfrm>
    </dsp:sp>
    <dsp:sp modelId="{9687A7D0-B6D5-4E84-BB6D-CD692C196940}">
      <dsp:nvSpPr>
        <dsp:cNvPr id="0" name=""/>
        <dsp:cNvSpPr/>
      </dsp:nvSpPr>
      <dsp:spPr>
        <a:xfrm>
          <a:off x="1946853" y="770737"/>
          <a:ext cx="3194031" cy="10607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ctr" anchorCtr="0">
          <a:noAutofit/>
        </a:bodyPr>
        <a:lstStyle/>
        <a:p>
          <a:pPr marL="171450" lvl="1" indent="-171450" algn="l" defTabSz="800100">
            <a:lnSpc>
              <a:spcPct val="90000"/>
            </a:lnSpc>
            <a:spcBef>
              <a:spcPct val="0"/>
            </a:spcBef>
            <a:spcAft>
              <a:spcPct val="15000"/>
            </a:spcAft>
            <a:buChar char="••"/>
          </a:pPr>
          <a:r>
            <a:rPr lang="fr-FR" sz="1800" kern="1200" dirty="0" smtClean="0"/>
            <a:t>Ce diagramme permet de définir les interactions avec le système </a:t>
          </a:r>
          <a:endParaRPr lang="fr-FR" sz="1800" kern="1200" dirty="0"/>
        </a:p>
      </dsp:txBody>
      <dsp:txXfrm>
        <a:off x="1946853" y="770737"/>
        <a:ext cx="3194031" cy="1060738"/>
      </dsp:txXfrm>
    </dsp:sp>
    <dsp:sp modelId="{4E35E14A-42EC-48C8-8085-70DAA3FFF6B1}">
      <dsp:nvSpPr>
        <dsp:cNvPr id="0" name=""/>
        <dsp:cNvSpPr/>
      </dsp:nvSpPr>
      <dsp:spPr>
        <a:xfrm rot="5400000">
          <a:off x="1832084" y="3288512"/>
          <a:ext cx="1113775" cy="1267993"/>
        </a:xfrm>
        <a:prstGeom prst="bentUpArrow">
          <a:avLst>
            <a:gd name="adj1" fmla="val 32840"/>
            <a:gd name="adj2" fmla="val 25000"/>
            <a:gd name="adj3" fmla="val 35780"/>
          </a:avLst>
        </a:prstGeom>
        <a:solidFill>
          <a:schemeClr val="dk1">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B849AD78-C93B-44BA-BD9E-F2E865C8E707}">
      <dsp:nvSpPr>
        <dsp:cNvPr id="0" name=""/>
        <dsp:cNvSpPr/>
      </dsp:nvSpPr>
      <dsp:spPr>
        <a:xfrm>
          <a:off x="1537303" y="2053870"/>
          <a:ext cx="1874941" cy="1312398"/>
        </a:xfrm>
        <a:prstGeom prst="roundRect">
          <a:avLst>
            <a:gd name="adj" fmla="val 1667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fr-FR" sz="2300" kern="1200" dirty="0" smtClean="0"/>
            <a:t>Diagramme des exigences</a:t>
          </a:r>
          <a:endParaRPr lang="fr-FR" sz="2300" kern="1200" dirty="0"/>
        </a:p>
      </dsp:txBody>
      <dsp:txXfrm>
        <a:off x="1601381" y="2117948"/>
        <a:ext cx="1746785" cy="1184242"/>
      </dsp:txXfrm>
    </dsp:sp>
    <dsp:sp modelId="{78AA6688-ABBC-419C-A8E6-55A3E56306BE}">
      <dsp:nvSpPr>
        <dsp:cNvPr id="0" name=""/>
        <dsp:cNvSpPr/>
      </dsp:nvSpPr>
      <dsp:spPr>
        <a:xfrm>
          <a:off x="3473270" y="2181360"/>
          <a:ext cx="2301370" cy="10607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ctr" anchorCtr="0">
          <a:noAutofit/>
        </a:bodyPr>
        <a:lstStyle/>
        <a:p>
          <a:pPr marL="171450" lvl="1" indent="-171450" algn="l" defTabSz="800100">
            <a:lnSpc>
              <a:spcPct val="90000"/>
            </a:lnSpc>
            <a:spcBef>
              <a:spcPct val="0"/>
            </a:spcBef>
            <a:spcAft>
              <a:spcPct val="15000"/>
            </a:spcAft>
            <a:buChar char="••"/>
          </a:pPr>
          <a:r>
            <a:rPr lang="fr-FR" sz="1800" kern="1200" dirty="0" smtClean="0"/>
            <a:t>Il permet de définir les fonctions de l’objet</a:t>
          </a:r>
          <a:endParaRPr lang="fr-FR" sz="1800" kern="1200" dirty="0"/>
        </a:p>
      </dsp:txBody>
      <dsp:txXfrm>
        <a:off x="3473270" y="2181360"/>
        <a:ext cx="2301370" cy="1060738"/>
      </dsp:txXfrm>
    </dsp:sp>
    <dsp:sp modelId="{9498DFF5-2001-4019-8055-ABC5B04921E7}">
      <dsp:nvSpPr>
        <dsp:cNvPr id="0" name=""/>
        <dsp:cNvSpPr/>
      </dsp:nvSpPr>
      <dsp:spPr>
        <a:xfrm>
          <a:off x="3096039" y="3528126"/>
          <a:ext cx="1874941" cy="1312398"/>
        </a:xfrm>
        <a:prstGeom prst="roundRect">
          <a:avLst>
            <a:gd name="adj" fmla="val 1667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fr-FR" sz="2300" kern="1200" dirty="0" smtClean="0"/>
            <a:t>Diagramme des blocs internes</a:t>
          </a:r>
          <a:endParaRPr lang="fr-FR" sz="2300" kern="1200" dirty="0"/>
        </a:p>
      </dsp:txBody>
      <dsp:txXfrm>
        <a:off x="3160117" y="3592204"/>
        <a:ext cx="1746785" cy="1184242"/>
      </dsp:txXfrm>
    </dsp:sp>
    <dsp:sp modelId="{78B8797A-F5E0-4E28-BBAC-98790A3112C2}">
      <dsp:nvSpPr>
        <dsp:cNvPr id="0" name=""/>
        <dsp:cNvSpPr/>
      </dsp:nvSpPr>
      <dsp:spPr>
        <a:xfrm>
          <a:off x="5023060" y="3640427"/>
          <a:ext cx="2323011" cy="10607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ctr" anchorCtr="0">
          <a:noAutofit/>
        </a:bodyPr>
        <a:lstStyle/>
        <a:p>
          <a:pPr marL="171450" lvl="1" indent="-171450" algn="l" defTabSz="711200">
            <a:lnSpc>
              <a:spcPct val="90000"/>
            </a:lnSpc>
            <a:spcBef>
              <a:spcPct val="0"/>
            </a:spcBef>
            <a:spcAft>
              <a:spcPct val="15000"/>
            </a:spcAft>
            <a:buChar char="••"/>
          </a:pPr>
          <a:r>
            <a:rPr lang="fr-FR" sz="1600" kern="1200" dirty="0" smtClean="0"/>
            <a:t>Il permet de se projeter dans une forme qui favorise  la recherche de solutions</a:t>
          </a:r>
          <a:endParaRPr lang="fr-FR" sz="1600" kern="1200" dirty="0"/>
        </a:p>
      </dsp:txBody>
      <dsp:txXfrm>
        <a:off x="5023060" y="3640427"/>
        <a:ext cx="2323011" cy="106073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57C9F3-766B-4C49-8A9F-B211ED55B99C}">
      <dsp:nvSpPr>
        <dsp:cNvPr id="0" name=""/>
        <dsp:cNvSpPr/>
      </dsp:nvSpPr>
      <dsp:spPr>
        <a:xfrm>
          <a:off x="0" y="383994"/>
          <a:ext cx="8333682" cy="637875"/>
        </a:xfrm>
        <a:prstGeom prst="rect">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46786" tIns="312420" rIns="646786" bIns="106680" numCol="1" spcCol="1270" anchor="t" anchorCtr="0">
          <a:noAutofit/>
        </a:bodyPr>
        <a:lstStyle/>
        <a:p>
          <a:pPr marL="114300" lvl="1" indent="-114300" algn="l" defTabSz="666750">
            <a:lnSpc>
              <a:spcPct val="90000"/>
            </a:lnSpc>
            <a:spcBef>
              <a:spcPct val="0"/>
            </a:spcBef>
            <a:spcAft>
              <a:spcPct val="15000"/>
            </a:spcAft>
            <a:buChar char="••"/>
          </a:pPr>
          <a:r>
            <a:rPr lang="fr-FR" sz="1500" b="0" kern="1200" dirty="0" smtClean="0"/>
            <a:t>Identifier un besoin et énoncer un problème technique. </a:t>
          </a:r>
          <a:endParaRPr lang="fr-FR" sz="1500" b="0" kern="1200" dirty="0"/>
        </a:p>
      </dsp:txBody>
      <dsp:txXfrm>
        <a:off x="0" y="383994"/>
        <a:ext cx="8333682" cy="637875"/>
      </dsp:txXfrm>
    </dsp:sp>
    <dsp:sp modelId="{1A21BF25-8AE7-4F32-BF97-7D1CECF13682}">
      <dsp:nvSpPr>
        <dsp:cNvPr id="0" name=""/>
        <dsp:cNvSpPr/>
      </dsp:nvSpPr>
      <dsp:spPr>
        <a:xfrm>
          <a:off x="416684" y="162594"/>
          <a:ext cx="5833577" cy="442800"/>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0495" tIns="0" rIns="220495" bIns="0" numCol="1" spcCol="1270" anchor="ctr" anchorCtr="0">
          <a:noAutofit/>
        </a:bodyPr>
        <a:lstStyle/>
        <a:p>
          <a:pPr lvl="0" algn="l" defTabSz="666750">
            <a:lnSpc>
              <a:spcPct val="90000"/>
            </a:lnSpc>
            <a:spcBef>
              <a:spcPct val="0"/>
            </a:spcBef>
            <a:spcAft>
              <a:spcPct val="35000"/>
            </a:spcAft>
          </a:pPr>
          <a:r>
            <a:rPr lang="fr-FR" sz="1500" kern="1200" dirty="0" smtClean="0"/>
            <a:t>Objectif(s) d’apprentissage</a:t>
          </a:r>
          <a:endParaRPr lang="fr-FR" sz="1500" kern="1200" dirty="0"/>
        </a:p>
      </dsp:txBody>
      <dsp:txXfrm>
        <a:off x="438300" y="184210"/>
        <a:ext cx="5790345" cy="399568"/>
      </dsp:txXfrm>
    </dsp:sp>
    <dsp:sp modelId="{E9AF896A-8D6E-4A7A-A3EF-F2255CBCD082}">
      <dsp:nvSpPr>
        <dsp:cNvPr id="0" name=""/>
        <dsp:cNvSpPr/>
      </dsp:nvSpPr>
      <dsp:spPr>
        <a:xfrm>
          <a:off x="0" y="1324269"/>
          <a:ext cx="8333682" cy="850500"/>
        </a:xfrm>
        <a:prstGeom prst="rect">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46786" tIns="312420" rIns="646786" bIns="106680" numCol="1" spcCol="1270" anchor="t" anchorCtr="0">
          <a:noAutofit/>
        </a:bodyPr>
        <a:lstStyle/>
        <a:p>
          <a:pPr marL="114300" lvl="1" indent="-114300" algn="l" defTabSz="666750">
            <a:lnSpc>
              <a:spcPct val="90000"/>
            </a:lnSpc>
            <a:spcBef>
              <a:spcPct val="0"/>
            </a:spcBef>
            <a:spcAft>
              <a:spcPct val="15000"/>
            </a:spcAft>
            <a:buChar char="••"/>
          </a:pPr>
          <a:r>
            <a:rPr lang="fr-FR" sz="1500" kern="1200" dirty="0" smtClean="0"/>
            <a:t>À la fin de cette séance, vous serez capable de rédiger le diagramme des cas d’utilisation d’un objet</a:t>
          </a:r>
          <a:endParaRPr lang="fr-FR" sz="1500" kern="1200" dirty="0"/>
        </a:p>
      </dsp:txBody>
      <dsp:txXfrm>
        <a:off x="0" y="1324269"/>
        <a:ext cx="8333682" cy="850500"/>
      </dsp:txXfrm>
    </dsp:sp>
    <dsp:sp modelId="{4BAD5FE4-3D27-4449-8944-7B2923C17224}">
      <dsp:nvSpPr>
        <dsp:cNvPr id="0" name=""/>
        <dsp:cNvSpPr/>
      </dsp:nvSpPr>
      <dsp:spPr>
        <a:xfrm>
          <a:off x="416684" y="1102869"/>
          <a:ext cx="5833577" cy="442800"/>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0495" tIns="0" rIns="220495" bIns="0" numCol="1" spcCol="1270" anchor="ctr" anchorCtr="0">
          <a:noAutofit/>
        </a:bodyPr>
        <a:lstStyle/>
        <a:p>
          <a:pPr lvl="0" algn="l" defTabSz="666750">
            <a:lnSpc>
              <a:spcPct val="90000"/>
            </a:lnSpc>
            <a:spcBef>
              <a:spcPct val="0"/>
            </a:spcBef>
            <a:spcAft>
              <a:spcPct val="35000"/>
            </a:spcAft>
          </a:pPr>
          <a:r>
            <a:rPr lang="fr-FR" sz="1500" kern="1200" dirty="0" smtClean="0"/>
            <a:t>Résultat(s) attendu(s)</a:t>
          </a:r>
          <a:endParaRPr lang="fr-FR" sz="1500" kern="1200" dirty="0"/>
        </a:p>
      </dsp:txBody>
      <dsp:txXfrm>
        <a:off x="438300" y="1124485"/>
        <a:ext cx="5790345" cy="399568"/>
      </dsp:txXfrm>
    </dsp:sp>
    <dsp:sp modelId="{21A96DBB-BAA7-4FA9-B3E9-B81DA888ADB4}">
      <dsp:nvSpPr>
        <dsp:cNvPr id="0" name=""/>
        <dsp:cNvSpPr/>
      </dsp:nvSpPr>
      <dsp:spPr>
        <a:xfrm>
          <a:off x="0" y="2477169"/>
          <a:ext cx="8333682" cy="1134000"/>
        </a:xfrm>
        <a:prstGeom prst="rect">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46786" tIns="312420" rIns="646786" bIns="106680" numCol="1" spcCol="1270" anchor="t" anchorCtr="0">
          <a:noAutofit/>
        </a:bodyPr>
        <a:lstStyle/>
        <a:p>
          <a:pPr marL="114300" lvl="1" indent="-114300" algn="l" defTabSz="666750">
            <a:lnSpc>
              <a:spcPct val="90000"/>
            </a:lnSpc>
            <a:spcBef>
              <a:spcPct val="0"/>
            </a:spcBef>
            <a:spcAft>
              <a:spcPct val="15000"/>
            </a:spcAft>
            <a:buChar char="••"/>
          </a:pPr>
          <a:r>
            <a:rPr lang="fr-FR" sz="1500" kern="1200" dirty="0" smtClean="0"/>
            <a:t>Forme du diagramme respectée</a:t>
          </a:r>
          <a:endParaRPr lang="fr-FR" sz="1500" kern="1200" dirty="0"/>
        </a:p>
        <a:p>
          <a:pPr marL="114300" lvl="1" indent="-114300" algn="l" defTabSz="666750">
            <a:lnSpc>
              <a:spcPct val="90000"/>
            </a:lnSpc>
            <a:spcBef>
              <a:spcPct val="0"/>
            </a:spcBef>
            <a:spcAft>
              <a:spcPct val="15000"/>
            </a:spcAft>
            <a:buChar char="••"/>
          </a:pPr>
          <a:r>
            <a:rPr lang="fr-FR" sz="1500" kern="1200" dirty="0" smtClean="0"/>
            <a:t>Inter-acteurs correctement identifiés</a:t>
          </a:r>
          <a:endParaRPr lang="fr-FR" sz="1500" kern="1200" dirty="0"/>
        </a:p>
        <a:p>
          <a:pPr marL="114300" lvl="1" indent="-114300" algn="l" defTabSz="666750">
            <a:lnSpc>
              <a:spcPct val="90000"/>
            </a:lnSpc>
            <a:spcBef>
              <a:spcPct val="0"/>
            </a:spcBef>
            <a:spcAft>
              <a:spcPct val="15000"/>
            </a:spcAft>
            <a:buChar char="••"/>
          </a:pPr>
          <a:r>
            <a:rPr lang="fr-FR" sz="1500" kern="1200" dirty="0" smtClean="0"/>
            <a:t>Attentes correctement exprimées</a:t>
          </a:r>
          <a:endParaRPr lang="fr-FR" sz="1500" kern="1200" dirty="0"/>
        </a:p>
      </dsp:txBody>
      <dsp:txXfrm>
        <a:off x="0" y="2477169"/>
        <a:ext cx="8333682" cy="1134000"/>
      </dsp:txXfrm>
    </dsp:sp>
    <dsp:sp modelId="{069B7AD3-ED68-456D-8EF7-9C2FB2C9BF3E}">
      <dsp:nvSpPr>
        <dsp:cNvPr id="0" name=""/>
        <dsp:cNvSpPr/>
      </dsp:nvSpPr>
      <dsp:spPr>
        <a:xfrm>
          <a:off x="416684" y="2255769"/>
          <a:ext cx="5833577" cy="442800"/>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0495" tIns="0" rIns="220495" bIns="0" numCol="1" spcCol="1270" anchor="ctr" anchorCtr="0">
          <a:noAutofit/>
        </a:bodyPr>
        <a:lstStyle/>
        <a:p>
          <a:pPr lvl="0" algn="l" defTabSz="666750">
            <a:lnSpc>
              <a:spcPct val="90000"/>
            </a:lnSpc>
            <a:spcBef>
              <a:spcPct val="0"/>
            </a:spcBef>
            <a:spcAft>
              <a:spcPct val="35000"/>
            </a:spcAft>
          </a:pPr>
          <a:r>
            <a:rPr lang="fr-FR" sz="1500" kern="1200" dirty="0" smtClean="0"/>
            <a:t>Critères de réussite</a:t>
          </a:r>
          <a:endParaRPr lang="fr-FR" sz="1500" kern="1200" dirty="0"/>
        </a:p>
      </dsp:txBody>
      <dsp:txXfrm>
        <a:off x="438300" y="2277385"/>
        <a:ext cx="5790345" cy="399568"/>
      </dsp:txXfrm>
    </dsp:sp>
    <dsp:sp modelId="{EE3030F2-DEF7-47CD-9B64-C42CFE4272DC}">
      <dsp:nvSpPr>
        <dsp:cNvPr id="0" name=""/>
        <dsp:cNvSpPr/>
      </dsp:nvSpPr>
      <dsp:spPr>
        <a:xfrm>
          <a:off x="0" y="3913569"/>
          <a:ext cx="8333682" cy="1134000"/>
        </a:xfrm>
        <a:prstGeom prst="rect">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46786" tIns="312420" rIns="646786" bIns="106680" numCol="1" spcCol="1270" anchor="t" anchorCtr="0">
          <a:noAutofit/>
        </a:bodyPr>
        <a:lstStyle/>
        <a:p>
          <a:pPr marL="114300" lvl="1" indent="-114300" algn="l" defTabSz="666750">
            <a:lnSpc>
              <a:spcPct val="90000"/>
            </a:lnSpc>
            <a:spcBef>
              <a:spcPct val="0"/>
            </a:spcBef>
            <a:spcAft>
              <a:spcPct val="15000"/>
            </a:spcAft>
            <a:buChar char="••"/>
          </a:pPr>
          <a:r>
            <a:rPr lang="fr-FR" sz="1500" kern="1200" dirty="0" smtClean="0"/>
            <a:t>Démonstration au tableau par le professeur.</a:t>
          </a:r>
          <a:endParaRPr lang="fr-FR" sz="1500" kern="1200" dirty="0"/>
        </a:p>
        <a:p>
          <a:pPr marL="114300" lvl="1" indent="-114300" algn="l" defTabSz="666750">
            <a:lnSpc>
              <a:spcPct val="90000"/>
            </a:lnSpc>
            <a:spcBef>
              <a:spcPct val="0"/>
            </a:spcBef>
            <a:spcAft>
              <a:spcPct val="15000"/>
            </a:spcAft>
            <a:buChar char="••"/>
          </a:pPr>
          <a:r>
            <a:rPr lang="fr-FR" sz="1500" kern="1200" dirty="0" smtClean="0"/>
            <a:t>Application à la thématique</a:t>
          </a:r>
          <a:endParaRPr lang="fr-FR" sz="1500" kern="1200" dirty="0"/>
        </a:p>
        <a:p>
          <a:pPr marL="114300" lvl="1" indent="-114300" algn="l" defTabSz="666750">
            <a:lnSpc>
              <a:spcPct val="90000"/>
            </a:lnSpc>
            <a:spcBef>
              <a:spcPct val="0"/>
            </a:spcBef>
            <a:spcAft>
              <a:spcPct val="15000"/>
            </a:spcAft>
            <a:buChar char="••"/>
          </a:pPr>
          <a:r>
            <a:rPr lang="fr-FR" sz="1500" kern="1200" dirty="0" smtClean="0"/>
            <a:t>Structuration de connaissances</a:t>
          </a:r>
          <a:endParaRPr lang="fr-FR" sz="1500" kern="1200" dirty="0"/>
        </a:p>
      </dsp:txBody>
      <dsp:txXfrm>
        <a:off x="0" y="3913569"/>
        <a:ext cx="8333682" cy="1134000"/>
      </dsp:txXfrm>
    </dsp:sp>
    <dsp:sp modelId="{48088667-AB80-4672-B0F6-A9A97D99CAE0}">
      <dsp:nvSpPr>
        <dsp:cNvPr id="0" name=""/>
        <dsp:cNvSpPr/>
      </dsp:nvSpPr>
      <dsp:spPr>
        <a:xfrm>
          <a:off x="416684" y="3692169"/>
          <a:ext cx="5833577" cy="442800"/>
        </a:xfrm>
        <a:prstGeom prst="round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0495" tIns="0" rIns="220495" bIns="0" numCol="1" spcCol="1270" anchor="ctr" anchorCtr="0">
          <a:noAutofit/>
        </a:bodyPr>
        <a:lstStyle/>
        <a:p>
          <a:pPr lvl="0" algn="l" defTabSz="666750">
            <a:lnSpc>
              <a:spcPct val="90000"/>
            </a:lnSpc>
            <a:spcBef>
              <a:spcPct val="0"/>
            </a:spcBef>
            <a:spcAft>
              <a:spcPct val="35000"/>
            </a:spcAft>
          </a:pPr>
          <a:r>
            <a:rPr lang="fr-FR" sz="1500" kern="1200" dirty="0" smtClean="0"/>
            <a:t>Déroulement de la séance</a:t>
          </a:r>
          <a:endParaRPr lang="fr-FR" sz="1500" kern="1200" dirty="0"/>
        </a:p>
      </dsp:txBody>
      <dsp:txXfrm>
        <a:off x="438300" y="3713785"/>
        <a:ext cx="5790345" cy="399568"/>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r>
              <a:rPr b="0" lang="fr-FR" sz="1800" spc="-1" strike="noStrike">
                <a:solidFill>
                  <a:srgbClr val="000000"/>
                </a:solidFill>
                <a:latin typeface="Calibri"/>
              </a:rPr>
              <a:t>Cliquez pour déplacer la diapo</a:t>
            </a:r>
            <a:endParaRPr b="0" lang="fr-FR" sz="1800" spc="-1" strike="noStrike">
              <a:solidFill>
                <a:srgbClr val="000000"/>
              </a:solidFill>
              <a:latin typeface="Calibri"/>
            </a:endParaRPr>
          </a:p>
        </p:txBody>
      </p:sp>
      <p:sp>
        <p:nvSpPr>
          <p:cNvPr id="42"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pPr marL="216000" indent="0">
              <a:buNone/>
            </a:pPr>
            <a:r>
              <a:rPr b="0" lang="fr-FR" sz="2000" spc="-1" strike="noStrike">
                <a:solidFill>
                  <a:srgbClr val="000000"/>
                </a:solidFill>
                <a:latin typeface="Arial"/>
              </a:rPr>
              <a:t>Cliquez pour modifier le format des notes</a:t>
            </a:r>
            <a:endParaRPr b="0" lang="fr-FR" sz="2000" spc="-1" strike="noStrike">
              <a:solidFill>
                <a:srgbClr val="000000"/>
              </a:solidFill>
              <a:latin typeface="Arial"/>
            </a:endParaRPr>
          </a:p>
        </p:txBody>
      </p:sp>
      <p:sp>
        <p:nvSpPr>
          <p:cNvPr id="43" name="PlaceHolder 3"/>
          <p:cNvSpPr>
            <a:spLocks noGrp="1"/>
          </p:cNvSpPr>
          <p:nvPr>
            <p:ph type="hdr"/>
          </p:nvPr>
        </p:nvSpPr>
        <p:spPr>
          <a:xfrm>
            <a:off x="0" y="0"/>
            <a:ext cx="3280680" cy="534240"/>
          </a:xfrm>
          <a:prstGeom prst="rect">
            <a:avLst/>
          </a:prstGeom>
          <a:noFill/>
          <a:ln w="0">
            <a:noFill/>
          </a:ln>
        </p:spPr>
        <p:txBody>
          <a:bodyPr lIns="0" rIns="0" tIns="0" bIns="0" anchor="t">
            <a:noAutofit/>
          </a:bodyPr>
          <a:p>
            <a:pPr indent="0">
              <a:buNone/>
            </a:pPr>
            <a:r>
              <a:rPr b="0" lang="fr-FR" sz="1400" spc="-1" strike="noStrike">
                <a:solidFill>
                  <a:srgbClr val="000000"/>
                </a:solidFill>
                <a:latin typeface="Times New Roman"/>
              </a:rPr>
              <a:t>&lt;en-tête&gt;</a:t>
            </a:r>
            <a:endParaRPr b="0" lang="fr-FR" sz="1400" spc="-1" strike="noStrike">
              <a:solidFill>
                <a:srgbClr val="000000"/>
              </a:solidFill>
              <a:latin typeface="Times New Roman"/>
            </a:endParaRPr>
          </a:p>
        </p:txBody>
      </p:sp>
      <p:sp>
        <p:nvSpPr>
          <p:cNvPr id="44" name="PlaceHolder 4"/>
          <p:cNvSpPr>
            <a:spLocks noGrp="1"/>
          </p:cNvSpPr>
          <p:nvPr>
            <p:ph type="dt" idx="4"/>
          </p:nvPr>
        </p:nvSpPr>
        <p:spPr>
          <a:xfrm>
            <a:off x="4278960" y="0"/>
            <a:ext cx="3280680" cy="534240"/>
          </a:xfrm>
          <a:prstGeom prst="rect">
            <a:avLst/>
          </a:prstGeom>
          <a:noFill/>
          <a:ln w="0">
            <a:noFill/>
          </a:ln>
        </p:spPr>
        <p:txBody>
          <a:bodyPr lIns="0" rIns="0" tIns="0" bIns="0" anchor="t">
            <a:noAutofit/>
          </a:bodyPr>
          <a:lstStyle>
            <a:lvl1pPr indent="0" algn="r">
              <a:buNone/>
              <a:defRPr b="0" lang="fr-FR" sz="1400" spc="-1" strike="noStrike">
                <a:solidFill>
                  <a:srgbClr val="000000"/>
                </a:solidFill>
                <a:latin typeface="Times New Roman"/>
              </a:defRPr>
            </a:lvl1pPr>
          </a:lstStyle>
          <a:p>
            <a:pPr indent="0" algn="r">
              <a:buNone/>
            </a:pPr>
            <a:r>
              <a:rPr b="0" lang="fr-FR" sz="1400" spc="-1" strike="noStrike">
                <a:solidFill>
                  <a:srgbClr val="000000"/>
                </a:solidFill>
                <a:latin typeface="Times New Roman"/>
              </a:rPr>
              <a:t>&lt;date/heure&gt;</a:t>
            </a:r>
            <a:endParaRPr b="0" lang="fr-FR" sz="1400" spc="-1" strike="noStrike">
              <a:solidFill>
                <a:srgbClr val="000000"/>
              </a:solidFill>
              <a:latin typeface="Times New Roman"/>
            </a:endParaRPr>
          </a:p>
        </p:txBody>
      </p:sp>
      <p:sp>
        <p:nvSpPr>
          <p:cNvPr id="45" name="PlaceHolder 5"/>
          <p:cNvSpPr>
            <a:spLocks noGrp="1"/>
          </p:cNvSpPr>
          <p:nvPr>
            <p:ph type="ftr" idx="5"/>
          </p:nvPr>
        </p:nvSpPr>
        <p:spPr>
          <a:xfrm>
            <a:off x="0" y="10157400"/>
            <a:ext cx="3280680" cy="534240"/>
          </a:xfrm>
          <a:prstGeom prst="rect">
            <a:avLst/>
          </a:prstGeom>
          <a:noFill/>
          <a:ln w="0">
            <a:noFill/>
          </a:ln>
        </p:spPr>
        <p:txBody>
          <a:bodyPr lIns="0" rIns="0" tIns="0" bIns="0" anchor="b">
            <a:noAutofit/>
          </a:bodyPr>
          <a:lstStyle>
            <a:lvl1pPr indent="0">
              <a:buNone/>
              <a:defRPr b="0" lang="fr-FR" sz="1400" spc="-1" strike="noStrike">
                <a:solidFill>
                  <a:srgbClr val="000000"/>
                </a:solidFill>
                <a:latin typeface="Times New Roman"/>
              </a:defRPr>
            </a:lvl1pPr>
          </a:lstStyle>
          <a:p>
            <a:pPr indent="0">
              <a:buNone/>
            </a:pPr>
            <a:r>
              <a:rPr b="0" lang="fr-FR" sz="1400" spc="-1" strike="noStrike">
                <a:solidFill>
                  <a:srgbClr val="000000"/>
                </a:solidFill>
                <a:latin typeface="Times New Roman"/>
              </a:rPr>
              <a:t>&lt;pied de page&gt;</a:t>
            </a:r>
            <a:endParaRPr b="0" lang="fr-FR" sz="1400" spc="-1" strike="noStrike">
              <a:solidFill>
                <a:srgbClr val="000000"/>
              </a:solidFill>
              <a:latin typeface="Times New Roman"/>
            </a:endParaRPr>
          </a:p>
        </p:txBody>
      </p:sp>
      <p:sp>
        <p:nvSpPr>
          <p:cNvPr id="46" name="PlaceHolder 6"/>
          <p:cNvSpPr>
            <a:spLocks noGrp="1"/>
          </p:cNvSpPr>
          <p:nvPr>
            <p:ph type="sldNum" idx="6"/>
          </p:nvPr>
        </p:nvSpPr>
        <p:spPr>
          <a:xfrm>
            <a:off x="4278960" y="10157400"/>
            <a:ext cx="3280680" cy="534240"/>
          </a:xfrm>
          <a:prstGeom prst="rect">
            <a:avLst/>
          </a:prstGeom>
          <a:noFill/>
          <a:ln w="0">
            <a:noFill/>
          </a:ln>
        </p:spPr>
        <p:txBody>
          <a:bodyPr lIns="0" rIns="0" tIns="0" bIns="0" anchor="b">
            <a:noAutofit/>
          </a:bodyPr>
          <a:lstStyle>
            <a:lvl1pPr indent="0" algn="r">
              <a:buNone/>
              <a:defRPr b="0" lang="fr-FR" sz="1400" spc="-1" strike="noStrike">
                <a:solidFill>
                  <a:srgbClr val="000000"/>
                </a:solidFill>
                <a:latin typeface="Times New Roman"/>
              </a:defRPr>
            </a:lvl1pPr>
          </a:lstStyle>
          <a:p>
            <a:pPr indent="0" algn="r">
              <a:buNone/>
            </a:pPr>
            <a:fld id="{8C051B09-CA27-4DDF-9114-10AA45AF530B}" type="slidenum">
              <a:rPr b="0" lang="fr-FR" sz="1400" spc="-1" strike="noStrike">
                <a:solidFill>
                  <a:srgbClr val="000000"/>
                </a:solidFill>
                <a:latin typeface="Times New Roman"/>
              </a:rPr>
              <a:t>&lt;numéro&gt;</a:t>
            </a:fld>
            <a:endParaRPr b="0" lang="fr-FR"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3" name="PlaceHolder 1"/>
          <p:cNvSpPr>
            <a:spLocks noGrp="1"/>
          </p:cNvSpPr>
          <p:nvPr>
            <p:ph type="sldImg"/>
          </p:nvPr>
        </p:nvSpPr>
        <p:spPr>
          <a:xfrm>
            <a:off x="685800" y="685800"/>
            <a:ext cx="5486040" cy="3428640"/>
          </a:xfrm>
          <a:prstGeom prst="rect">
            <a:avLst/>
          </a:prstGeom>
          <a:ln w="0">
            <a:noFill/>
          </a:ln>
        </p:spPr>
      </p:sp>
      <p:sp>
        <p:nvSpPr>
          <p:cNvPr id="124" name="PlaceHolder 2"/>
          <p:cNvSpPr>
            <a:spLocks noGrp="1"/>
          </p:cNvSpPr>
          <p:nvPr>
            <p:ph type="body"/>
          </p:nvPr>
        </p:nvSpPr>
        <p:spPr>
          <a:xfrm>
            <a:off x="685800" y="4343400"/>
            <a:ext cx="5486040" cy="4114440"/>
          </a:xfrm>
          <a:prstGeom prst="rect">
            <a:avLst/>
          </a:prstGeom>
          <a:noFill/>
          <a:ln w="0">
            <a:noFill/>
          </a:ln>
        </p:spPr>
        <p:txBody>
          <a:bodyPr anchor="t">
            <a:noAutofit/>
          </a:bodyPr>
          <a:p>
            <a:pPr marL="216000" indent="0">
              <a:lnSpc>
                <a:spcPct val="100000"/>
              </a:lnSpc>
              <a:buNone/>
            </a:pPr>
            <a:r>
              <a:rPr b="0" lang="fr-FR" sz="2000" spc="-1" strike="noStrike">
                <a:solidFill>
                  <a:srgbClr val="000000"/>
                </a:solidFill>
                <a:latin typeface="Arial"/>
              </a:rPr>
              <a:t>Pour répondre à cette question 3 séances seront nécessaires…</a:t>
            </a:r>
            <a:endParaRPr b="0" lang="fr-FR" sz="2000" spc="-1" strike="noStrike">
              <a:solidFill>
                <a:srgbClr val="000000"/>
              </a:solidFill>
              <a:latin typeface="Arial"/>
            </a:endParaRPr>
          </a:p>
        </p:txBody>
      </p:sp>
      <p:sp>
        <p:nvSpPr>
          <p:cNvPr id="125" name="PlaceHolder 3"/>
          <p:cNvSpPr>
            <a:spLocks noGrp="1"/>
          </p:cNvSpPr>
          <p:nvPr>
            <p:ph type="sldNum" idx="7"/>
          </p:nvPr>
        </p:nvSpPr>
        <p:spPr>
          <a:xfrm>
            <a:off x="3884760" y="8685360"/>
            <a:ext cx="2971440" cy="456840"/>
          </a:xfrm>
          <a:prstGeom prst="rect">
            <a:avLst/>
          </a:prstGeom>
          <a:noFill/>
          <a:ln w="0">
            <a:noFill/>
          </a:ln>
        </p:spPr>
        <p:txBody>
          <a:bodyPr anchor="b">
            <a:noAutofit/>
          </a:bodyPr>
          <a:lstStyle>
            <a:lvl1pPr indent="0" algn="r">
              <a:lnSpc>
                <a:spcPct val="100000"/>
              </a:lnSpc>
              <a:buNone/>
              <a:defRPr b="0" lang="fr-FR" sz="1200" spc="-1" strike="noStrike">
                <a:solidFill>
                  <a:srgbClr val="000000"/>
                </a:solidFill>
                <a:latin typeface="+mn-lt"/>
                <a:ea typeface="+mn-ea"/>
              </a:defRPr>
            </a:lvl1pPr>
          </a:lstStyle>
          <a:p>
            <a:pPr indent="0" algn="r">
              <a:lnSpc>
                <a:spcPct val="100000"/>
              </a:lnSpc>
              <a:buNone/>
            </a:pPr>
            <a:fld id="{E2DB641E-361F-4A27-9B79-79FF19633CAF}" type="slidenum">
              <a:rPr b="0" lang="fr-FR" sz="1200" spc="-1" strike="noStrike">
                <a:solidFill>
                  <a:srgbClr val="000000"/>
                </a:solidFill>
                <a:latin typeface="+mn-lt"/>
                <a:ea typeface="+mn-ea"/>
              </a:rPr>
              <a:t>&lt;numéro&gt;</a:t>
            </a:fld>
            <a:endParaRPr b="0" lang="fr-FR" sz="1200" spc="-1" strike="noStrike">
              <a:solidFill>
                <a:srgbClr val="000000"/>
              </a:solidFill>
              <a:latin typeface="Times New Roman"/>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PlaceHolder 1"/>
          <p:cNvSpPr>
            <a:spLocks noGrp="1"/>
          </p:cNvSpPr>
          <p:nvPr>
            <p:ph type="sldImg"/>
          </p:nvPr>
        </p:nvSpPr>
        <p:spPr>
          <a:xfrm>
            <a:off x="685800" y="685800"/>
            <a:ext cx="5486040" cy="3428640"/>
          </a:xfrm>
          <a:prstGeom prst="rect">
            <a:avLst/>
          </a:prstGeom>
          <a:ln w="0">
            <a:noFill/>
          </a:ln>
        </p:spPr>
      </p:sp>
      <p:sp>
        <p:nvSpPr>
          <p:cNvPr id="127" name="PlaceHolder 2"/>
          <p:cNvSpPr>
            <a:spLocks noGrp="1"/>
          </p:cNvSpPr>
          <p:nvPr>
            <p:ph type="body"/>
          </p:nvPr>
        </p:nvSpPr>
        <p:spPr>
          <a:xfrm>
            <a:off x="685800" y="4343400"/>
            <a:ext cx="5486040" cy="4114440"/>
          </a:xfrm>
          <a:prstGeom prst="rect">
            <a:avLst/>
          </a:prstGeom>
          <a:noFill/>
          <a:ln w="0">
            <a:noFill/>
          </a:ln>
        </p:spPr>
        <p:txBody>
          <a:bodyPr anchor="t">
            <a:noAutofit/>
          </a:bodyPr>
          <a:p>
            <a:pPr marL="216000" indent="0">
              <a:lnSpc>
                <a:spcPct val="100000"/>
              </a:lnSpc>
              <a:buNone/>
            </a:pPr>
            <a:r>
              <a:rPr b="0" lang="fr-FR" sz="2000" spc="-1" strike="noStrike">
                <a:solidFill>
                  <a:srgbClr val="000000"/>
                </a:solidFill>
                <a:latin typeface="Arial"/>
              </a:rPr>
              <a:t>Pour répondre à cette question 3 séances seront nécessaires…</a:t>
            </a:r>
            <a:endParaRPr b="0" lang="fr-FR" sz="2000" spc="-1" strike="noStrike">
              <a:solidFill>
                <a:srgbClr val="000000"/>
              </a:solidFill>
              <a:latin typeface="Arial"/>
            </a:endParaRPr>
          </a:p>
        </p:txBody>
      </p:sp>
      <p:sp>
        <p:nvSpPr>
          <p:cNvPr id="128" name="PlaceHolder 3"/>
          <p:cNvSpPr>
            <a:spLocks noGrp="1"/>
          </p:cNvSpPr>
          <p:nvPr>
            <p:ph type="sldNum" idx="8"/>
          </p:nvPr>
        </p:nvSpPr>
        <p:spPr>
          <a:xfrm>
            <a:off x="3884760" y="8685360"/>
            <a:ext cx="2971440" cy="456840"/>
          </a:xfrm>
          <a:prstGeom prst="rect">
            <a:avLst/>
          </a:prstGeom>
          <a:noFill/>
          <a:ln w="0">
            <a:noFill/>
          </a:ln>
        </p:spPr>
        <p:txBody>
          <a:bodyPr anchor="b">
            <a:noAutofit/>
          </a:bodyPr>
          <a:lstStyle>
            <a:lvl1pPr indent="0" algn="r">
              <a:lnSpc>
                <a:spcPct val="100000"/>
              </a:lnSpc>
              <a:buNone/>
              <a:defRPr b="0" lang="fr-FR" sz="1200" spc="-1" strike="noStrike">
                <a:solidFill>
                  <a:srgbClr val="000000"/>
                </a:solidFill>
                <a:latin typeface="+mn-lt"/>
                <a:ea typeface="+mn-ea"/>
              </a:defRPr>
            </a:lvl1pPr>
          </a:lstStyle>
          <a:p>
            <a:pPr indent="0" algn="r">
              <a:lnSpc>
                <a:spcPct val="100000"/>
              </a:lnSpc>
              <a:buNone/>
            </a:pPr>
            <a:fld id="{FCBCA5D0-BB03-44CE-8CB0-841939EFB9E9}" type="slidenum">
              <a:rPr b="0" lang="fr-FR" sz="1200" spc="-1" strike="noStrike">
                <a:solidFill>
                  <a:srgbClr val="000000"/>
                </a:solidFill>
                <a:latin typeface="+mn-lt"/>
                <a:ea typeface="+mn-ea"/>
              </a:rPr>
              <a:t>&lt;numéro&gt;</a:t>
            </a:fld>
            <a:endParaRPr b="0" lang="fr-FR" sz="1200" spc="-1" strike="noStrike">
              <a:solidFill>
                <a:srgbClr val="000000"/>
              </a:solidFill>
              <a:latin typeface="Times New Roman"/>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9" name="PlaceHolder 1"/>
          <p:cNvSpPr>
            <a:spLocks noGrp="1"/>
          </p:cNvSpPr>
          <p:nvPr>
            <p:ph type="sldImg"/>
          </p:nvPr>
        </p:nvSpPr>
        <p:spPr>
          <a:xfrm>
            <a:off x="685800" y="685800"/>
            <a:ext cx="5486040" cy="3428640"/>
          </a:xfrm>
          <a:prstGeom prst="rect">
            <a:avLst/>
          </a:prstGeom>
          <a:ln w="0">
            <a:noFill/>
          </a:ln>
        </p:spPr>
      </p:sp>
      <p:sp>
        <p:nvSpPr>
          <p:cNvPr id="130" name="PlaceHolder 2"/>
          <p:cNvSpPr>
            <a:spLocks noGrp="1"/>
          </p:cNvSpPr>
          <p:nvPr>
            <p:ph type="body"/>
          </p:nvPr>
        </p:nvSpPr>
        <p:spPr>
          <a:xfrm>
            <a:off x="685800" y="4343400"/>
            <a:ext cx="5486040" cy="4114440"/>
          </a:xfrm>
          <a:prstGeom prst="rect">
            <a:avLst/>
          </a:prstGeom>
          <a:noFill/>
          <a:ln w="0">
            <a:noFill/>
          </a:ln>
        </p:spPr>
        <p:txBody>
          <a:bodyPr anchor="t">
            <a:noAutofit/>
          </a:bodyPr>
          <a:p>
            <a:pPr marL="216000" indent="0">
              <a:lnSpc>
                <a:spcPct val="100000"/>
              </a:lnSpc>
              <a:buNone/>
            </a:pPr>
            <a:r>
              <a:rPr b="0" lang="fr-FR" sz="2000" spc="-1" strike="noStrike">
                <a:solidFill>
                  <a:srgbClr val="000000"/>
                </a:solidFill>
                <a:latin typeface="Arial"/>
              </a:rPr>
              <a:t>Pour répondre à cette question 3 séances seront nécessaires…</a:t>
            </a:r>
            <a:endParaRPr b="0" lang="fr-FR" sz="2000" spc="-1" strike="noStrike">
              <a:solidFill>
                <a:srgbClr val="000000"/>
              </a:solidFill>
              <a:latin typeface="Arial"/>
            </a:endParaRPr>
          </a:p>
        </p:txBody>
      </p:sp>
      <p:sp>
        <p:nvSpPr>
          <p:cNvPr id="131" name="PlaceHolder 3"/>
          <p:cNvSpPr>
            <a:spLocks noGrp="1"/>
          </p:cNvSpPr>
          <p:nvPr>
            <p:ph type="sldNum" idx="9"/>
          </p:nvPr>
        </p:nvSpPr>
        <p:spPr>
          <a:xfrm>
            <a:off x="3884760" y="8685360"/>
            <a:ext cx="2971440" cy="456840"/>
          </a:xfrm>
          <a:prstGeom prst="rect">
            <a:avLst/>
          </a:prstGeom>
          <a:noFill/>
          <a:ln w="0">
            <a:noFill/>
          </a:ln>
        </p:spPr>
        <p:txBody>
          <a:bodyPr anchor="b">
            <a:noAutofit/>
          </a:bodyPr>
          <a:lstStyle>
            <a:lvl1pPr indent="0" algn="r">
              <a:lnSpc>
                <a:spcPct val="100000"/>
              </a:lnSpc>
              <a:buNone/>
              <a:defRPr b="0" lang="fr-FR" sz="1200" spc="-1" strike="noStrike">
                <a:solidFill>
                  <a:srgbClr val="000000"/>
                </a:solidFill>
                <a:latin typeface="+mn-lt"/>
                <a:ea typeface="+mn-ea"/>
              </a:defRPr>
            </a:lvl1pPr>
          </a:lstStyle>
          <a:p>
            <a:pPr indent="0" algn="r">
              <a:lnSpc>
                <a:spcPct val="100000"/>
              </a:lnSpc>
              <a:buNone/>
            </a:pPr>
            <a:fld id="{EC4997F1-C18B-4D3C-B5D8-14297A648B65}" type="slidenum">
              <a:rPr b="0" lang="fr-FR" sz="1200" spc="-1" strike="noStrike">
                <a:solidFill>
                  <a:srgbClr val="000000"/>
                </a:solidFill>
                <a:latin typeface="+mn-lt"/>
                <a:ea typeface="+mn-ea"/>
              </a:rPr>
              <a:t>&lt;numéro&gt;</a:t>
            </a:fld>
            <a:endParaRPr b="0" lang="fr-FR" sz="1200" spc="-1" strike="noStrike">
              <a:solidFill>
                <a:srgbClr val="000000"/>
              </a:solidFill>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94BD1EFC-7856-450B-84CC-5156C91FEC97}" type="slidenum">
              <a:t>&lt;#&gt;</a:t>
            </a:fld>
          </a:p>
        </p:txBody>
      </p:sp>
      <p:sp>
        <p:nvSpPr>
          <p:cNvPr id="4" name="PlaceHolder 3"/>
          <p:cNvSpPr>
            <a:spLocks noGrp="1"/>
          </p:cNvSpPr>
          <p:nvPr>
            <p:ph type="dt" idx="1"/>
          </p:nvPr>
        </p:nvSpPr>
        <p:spPr/>
        <p:txBody>
          <a:bodyPr/>
          <a:p>
            <a:r>
              <a:rPr lang="fr-FR"/>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85800" y="1775520"/>
            <a:ext cx="7772040" cy="1224720"/>
          </a:xfrm>
          <a:prstGeom prst="rect">
            <a:avLst/>
          </a:prstGeom>
          <a:noFill/>
          <a:ln w="0">
            <a:noFill/>
          </a:ln>
        </p:spPr>
        <p:txBody>
          <a:bodyPr lIns="0" rIns="0" tIns="0" bIns="0" anchor="ctr">
            <a:noAutofit/>
          </a:bodyPr>
          <a:p>
            <a:pPr indent="0">
              <a:buNone/>
            </a:pPr>
            <a:endParaRPr b="0" lang="fr-FR" sz="1800" spc="-1" strike="noStrike">
              <a:solidFill>
                <a:srgbClr val="000000"/>
              </a:solidFill>
              <a:latin typeface="Calibri"/>
            </a:endParaRPr>
          </a:p>
        </p:txBody>
      </p:sp>
      <p:sp>
        <p:nvSpPr>
          <p:cNvPr id="27" name="PlaceHolder 2"/>
          <p:cNvSpPr>
            <a:spLocks noGrp="1"/>
          </p:cNvSpPr>
          <p:nvPr>
            <p:ph/>
          </p:nvPr>
        </p:nvSpPr>
        <p:spPr>
          <a:xfrm>
            <a:off x="457200" y="1337040"/>
            <a:ext cx="8229240" cy="158076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Calibri"/>
            </a:endParaRPr>
          </a:p>
        </p:txBody>
      </p:sp>
      <p:sp>
        <p:nvSpPr>
          <p:cNvPr id="28" name="PlaceHolder 3"/>
          <p:cNvSpPr>
            <a:spLocks noGrp="1"/>
          </p:cNvSpPr>
          <p:nvPr>
            <p:ph/>
          </p:nvPr>
        </p:nvSpPr>
        <p:spPr>
          <a:xfrm>
            <a:off x="457200" y="3068280"/>
            <a:ext cx="8229240" cy="158076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BB63E904-71B9-48BE-8DDF-70128E667828}" type="slidenum">
              <a:t>&lt;#&gt;</a:t>
            </a:fld>
          </a:p>
        </p:txBody>
      </p:sp>
      <p:sp>
        <p:nvSpPr>
          <p:cNvPr id="7" name="PlaceHolder 6"/>
          <p:cNvSpPr>
            <a:spLocks noGrp="1"/>
          </p:cNvSpPr>
          <p:nvPr>
            <p:ph type="dt" idx="1"/>
          </p:nvPr>
        </p:nvSpPr>
        <p:spPr/>
        <p:txBody>
          <a:bodyPr/>
          <a:p>
            <a:r>
              <a:rPr lang="fr-FR"/>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685800" y="1775520"/>
            <a:ext cx="7772040" cy="1224720"/>
          </a:xfrm>
          <a:prstGeom prst="rect">
            <a:avLst/>
          </a:prstGeom>
          <a:noFill/>
          <a:ln w="0">
            <a:noFill/>
          </a:ln>
        </p:spPr>
        <p:txBody>
          <a:bodyPr lIns="0" rIns="0" tIns="0" bIns="0" anchor="ctr">
            <a:noAutofit/>
          </a:bodyPr>
          <a:p>
            <a:pPr indent="0">
              <a:buNone/>
            </a:pPr>
            <a:endParaRPr b="0" lang="fr-FR" sz="1800" spc="-1" strike="noStrike">
              <a:solidFill>
                <a:srgbClr val="000000"/>
              </a:solidFill>
              <a:latin typeface="Calibri"/>
            </a:endParaRPr>
          </a:p>
        </p:txBody>
      </p:sp>
      <p:sp>
        <p:nvSpPr>
          <p:cNvPr id="30" name="PlaceHolder 2"/>
          <p:cNvSpPr>
            <a:spLocks noGrp="1"/>
          </p:cNvSpPr>
          <p:nvPr>
            <p:ph/>
          </p:nvPr>
        </p:nvSpPr>
        <p:spPr>
          <a:xfrm>
            <a:off x="457200" y="1337040"/>
            <a:ext cx="4015800" cy="158076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Calibri"/>
            </a:endParaRPr>
          </a:p>
        </p:txBody>
      </p:sp>
      <p:sp>
        <p:nvSpPr>
          <p:cNvPr id="31" name="PlaceHolder 3"/>
          <p:cNvSpPr>
            <a:spLocks noGrp="1"/>
          </p:cNvSpPr>
          <p:nvPr>
            <p:ph/>
          </p:nvPr>
        </p:nvSpPr>
        <p:spPr>
          <a:xfrm>
            <a:off x="4674240" y="1337040"/>
            <a:ext cx="4015800" cy="158076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Calibri"/>
            </a:endParaRPr>
          </a:p>
        </p:txBody>
      </p:sp>
      <p:sp>
        <p:nvSpPr>
          <p:cNvPr id="32" name="PlaceHolder 4"/>
          <p:cNvSpPr>
            <a:spLocks noGrp="1"/>
          </p:cNvSpPr>
          <p:nvPr>
            <p:ph/>
          </p:nvPr>
        </p:nvSpPr>
        <p:spPr>
          <a:xfrm>
            <a:off x="457200" y="3068280"/>
            <a:ext cx="4015800" cy="158076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Calibri"/>
            </a:endParaRPr>
          </a:p>
        </p:txBody>
      </p:sp>
      <p:sp>
        <p:nvSpPr>
          <p:cNvPr id="33" name="PlaceHolder 5"/>
          <p:cNvSpPr>
            <a:spLocks noGrp="1"/>
          </p:cNvSpPr>
          <p:nvPr>
            <p:ph/>
          </p:nvPr>
        </p:nvSpPr>
        <p:spPr>
          <a:xfrm>
            <a:off x="4674240" y="3068280"/>
            <a:ext cx="4015800" cy="158076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D51336B0-1FC8-4D42-844A-269BD8F4198F}" type="slidenum">
              <a:t>&lt;#&gt;</a:t>
            </a:fld>
          </a:p>
        </p:txBody>
      </p:sp>
      <p:sp>
        <p:nvSpPr>
          <p:cNvPr id="9" name="PlaceHolder 8"/>
          <p:cNvSpPr>
            <a:spLocks noGrp="1"/>
          </p:cNvSpPr>
          <p:nvPr>
            <p:ph type="dt" idx="1"/>
          </p:nvPr>
        </p:nvSpPr>
        <p:spPr/>
        <p:txBody>
          <a:bodyPr/>
          <a:p>
            <a:r>
              <a:rPr lang="fr-FR"/>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685800" y="1775520"/>
            <a:ext cx="7772040" cy="1224720"/>
          </a:xfrm>
          <a:prstGeom prst="rect">
            <a:avLst/>
          </a:prstGeom>
          <a:noFill/>
          <a:ln w="0">
            <a:noFill/>
          </a:ln>
        </p:spPr>
        <p:txBody>
          <a:bodyPr lIns="0" rIns="0" tIns="0" bIns="0" anchor="ctr">
            <a:noAutofit/>
          </a:bodyPr>
          <a:p>
            <a:pPr indent="0">
              <a:buNone/>
            </a:pPr>
            <a:endParaRPr b="0" lang="fr-FR" sz="1800" spc="-1" strike="noStrike">
              <a:solidFill>
                <a:srgbClr val="000000"/>
              </a:solidFill>
              <a:latin typeface="Calibri"/>
            </a:endParaRPr>
          </a:p>
        </p:txBody>
      </p:sp>
      <p:sp>
        <p:nvSpPr>
          <p:cNvPr id="35" name="PlaceHolder 2"/>
          <p:cNvSpPr>
            <a:spLocks noGrp="1"/>
          </p:cNvSpPr>
          <p:nvPr>
            <p:ph/>
          </p:nvPr>
        </p:nvSpPr>
        <p:spPr>
          <a:xfrm>
            <a:off x="457200" y="1337040"/>
            <a:ext cx="2649600" cy="158076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Calibri"/>
            </a:endParaRPr>
          </a:p>
        </p:txBody>
      </p:sp>
      <p:sp>
        <p:nvSpPr>
          <p:cNvPr id="36" name="PlaceHolder 3"/>
          <p:cNvSpPr>
            <a:spLocks noGrp="1"/>
          </p:cNvSpPr>
          <p:nvPr>
            <p:ph/>
          </p:nvPr>
        </p:nvSpPr>
        <p:spPr>
          <a:xfrm>
            <a:off x="3239640" y="1337040"/>
            <a:ext cx="2649600" cy="158076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Calibri"/>
            </a:endParaRPr>
          </a:p>
        </p:txBody>
      </p:sp>
      <p:sp>
        <p:nvSpPr>
          <p:cNvPr id="37" name="PlaceHolder 4"/>
          <p:cNvSpPr>
            <a:spLocks noGrp="1"/>
          </p:cNvSpPr>
          <p:nvPr>
            <p:ph/>
          </p:nvPr>
        </p:nvSpPr>
        <p:spPr>
          <a:xfrm>
            <a:off x="6022080" y="1337040"/>
            <a:ext cx="2649600" cy="158076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Calibri"/>
            </a:endParaRPr>
          </a:p>
        </p:txBody>
      </p:sp>
      <p:sp>
        <p:nvSpPr>
          <p:cNvPr id="38" name="PlaceHolder 5"/>
          <p:cNvSpPr>
            <a:spLocks noGrp="1"/>
          </p:cNvSpPr>
          <p:nvPr>
            <p:ph/>
          </p:nvPr>
        </p:nvSpPr>
        <p:spPr>
          <a:xfrm>
            <a:off x="457200" y="3068280"/>
            <a:ext cx="2649600" cy="158076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Calibri"/>
            </a:endParaRPr>
          </a:p>
        </p:txBody>
      </p:sp>
      <p:sp>
        <p:nvSpPr>
          <p:cNvPr id="39" name="PlaceHolder 6"/>
          <p:cNvSpPr>
            <a:spLocks noGrp="1"/>
          </p:cNvSpPr>
          <p:nvPr>
            <p:ph/>
          </p:nvPr>
        </p:nvSpPr>
        <p:spPr>
          <a:xfrm>
            <a:off x="3239640" y="3068280"/>
            <a:ext cx="2649600" cy="158076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Calibri"/>
            </a:endParaRPr>
          </a:p>
        </p:txBody>
      </p:sp>
      <p:sp>
        <p:nvSpPr>
          <p:cNvPr id="40" name="PlaceHolder 7"/>
          <p:cNvSpPr>
            <a:spLocks noGrp="1"/>
          </p:cNvSpPr>
          <p:nvPr>
            <p:ph/>
          </p:nvPr>
        </p:nvSpPr>
        <p:spPr>
          <a:xfrm>
            <a:off x="6022080" y="3068280"/>
            <a:ext cx="2649600" cy="158076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695FB980-5980-4FF4-AF25-BD09C444F2D4}" type="slidenum">
              <a:t>&lt;#&gt;</a:t>
            </a:fld>
          </a:p>
        </p:txBody>
      </p:sp>
      <p:sp>
        <p:nvSpPr>
          <p:cNvPr id="11" name="PlaceHolder 10"/>
          <p:cNvSpPr>
            <a:spLocks noGrp="1"/>
          </p:cNvSpPr>
          <p:nvPr>
            <p:ph type="dt" idx="1"/>
          </p:nvPr>
        </p:nvSpPr>
        <p:spPr/>
        <p:txBody>
          <a:bodyPr/>
          <a:p>
            <a:r>
              <a:rPr lang="fr-FR"/>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685800" y="1775520"/>
            <a:ext cx="7772040" cy="1224720"/>
          </a:xfrm>
          <a:prstGeom prst="rect">
            <a:avLst/>
          </a:prstGeom>
          <a:noFill/>
          <a:ln w="0">
            <a:noFill/>
          </a:ln>
        </p:spPr>
        <p:txBody>
          <a:bodyPr lIns="0" rIns="0" tIns="0" bIns="0" anchor="ctr">
            <a:noAutofit/>
          </a:bodyPr>
          <a:p>
            <a:pPr indent="0">
              <a:buNone/>
            </a:pPr>
            <a:endParaRPr b="0" lang="fr-FR" sz="1800" spc="-1" strike="noStrike">
              <a:solidFill>
                <a:srgbClr val="000000"/>
              </a:solidFill>
              <a:latin typeface="Calibri"/>
            </a:endParaRPr>
          </a:p>
        </p:txBody>
      </p:sp>
      <p:sp>
        <p:nvSpPr>
          <p:cNvPr id="6" name="PlaceHolder 2"/>
          <p:cNvSpPr>
            <a:spLocks noGrp="1"/>
          </p:cNvSpPr>
          <p:nvPr>
            <p:ph type="subTitle"/>
          </p:nvPr>
        </p:nvSpPr>
        <p:spPr>
          <a:xfrm>
            <a:off x="457200" y="1337040"/>
            <a:ext cx="8229240" cy="3314160"/>
          </a:xfrm>
          <a:prstGeom prst="rect">
            <a:avLst/>
          </a:prstGeom>
          <a:noFill/>
          <a:ln w="0">
            <a:noFill/>
          </a:ln>
        </p:spPr>
        <p:txBody>
          <a:bodyPr lIns="0" rIns="0" tIns="0" bIns="0" anchor="ctr">
            <a:noAutofit/>
          </a:bodyPr>
          <a:p>
            <a:pPr indent="0" algn="ctr">
              <a:buNone/>
            </a:pPr>
            <a:endParaRPr b="0" lang="fr-FR" sz="3200" spc="-1" strike="noStrike">
              <a:solidFill>
                <a:srgbClr val="000000"/>
              </a:solidFill>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F5C0AED9-3E2E-4144-B219-E50D2952F499}" type="slidenum">
              <a:t>&lt;#&gt;</a:t>
            </a:fld>
          </a:p>
        </p:txBody>
      </p:sp>
      <p:sp>
        <p:nvSpPr>
          <p:cNvPr id="6" name="PlaceHolder 5"/>
          <p:cNvSpPr>
            <a:spLocks noGrp="1"/>
          </p:cNvSpPr>
          <p:nvPr>
            <p:ph type="dt" idx="1"/>
          </p:nvPr>
        </p:nvSpPr>
        <p:spPr/>
        <p:txBody>
          <a:bodyPr/>
          <a:p>
            <a:r>
              <a:rPr lang="fr-FR"/>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685800" y="1775520"/>
            <a:ext cx="7772040" cy="1224720"/>
          </a:xfrm>
          <a:prstGeom prst="rect">
            <a:avLst/>
          </a:prstGeom>
          <a:noFill/>
          <a:ln w="0">
            <a:noFill/>
          </a:ln>
        </p:spPr>
        <p:txBody>
          <a:bodyPr lIns="0" rIns="0" tIns="0" bIns="0" anchor="ctr">
            <a:noAutofit/>
          </a:bodyPr>
          <a:p>
            <a:pPr indent="0">
              <a:buNone/>
            </a:pPr>
            <a:endParaRPr b="0" lang="fr-FR" sz="1800" spc="-1" strike="noStrike">
              <a:solidFill>
                <a:srgbClr val="000000"/>
              </a:solidFill>
              <a:latin typeface="Calibri"/>
            </a:endParaRPr>
          </a:p>
        </p:txBody>
      </p:sp>
      <p:sp>
        <p:nvSpPr>
          <p:cNvPr id="8" name="PlaceHolder 2"/>
          <p:cNvSpPr>
            <a:spLocks noGrp="1"/>
          </p:cNvSpPr>
          <p:nvPr>
            <p:ph/>
          </p:nvPr>
        </p:nvSpPr>
        <p:spPr>
          <a:xfrm>
            <a:off x="457200" y="1337040"/>
            <a:ext cx="8229240" cy="331416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DCE8F827-5773-4596-BC69-2204B44E7239}" type="slidenum">
              <a:t>&lt;#&gt;</a:t>
            </a:fld>
          </a:p>
        </p:txBody>
      </p:sp>
      <p:sp>
        <p:nvSpPr>
          <p:cNvPr id="6" name="PlaceHolder 5"/>
          <p:cNvSpPr>
            <a:spLocks noGrp="1"/>
          </p:cNvSpPr>
          <p:nvPr>
            <p:ph type="dt" idx="1"/>
          </p:nvPr>
        </p:nvSpPr>
        <p:spPr/>
        <p:txBody>
          <a:bodyPr/>
          <a:p>
            <a:r>
              <a:rPr lang="fr-FR"/>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685800" y="1775520"/>
            <a:ext cx="7772040" cy="1224720"/>
          </a:xfrm>
          <a:prstGeom prst="rect">
            <a:avLst/>
          </a:prstGeom>
          <a:noFill/>
          <a:ln w="0">
            <a:noFill/>
          </a:ln>
        </p:spPr>
        <p:txBody>
          <a:bodyPr lIns="0" rIns="0" tIns="0" bIns="0" anchor="ctr">
            <a:noAutofit/>
          </a:bodyPr>
          <a:p>
            <a:pPr indent="0">
              <a:buNone/>
            </a:pPr>
            <a:endParaRPr b="0" lang="fr-FR" sz="1800" spc="-1" strike="noStrike">
              <a:solidFill>
                <a:srgbClr val="000000"/>
              </a:solidFill>
              <a:latin typeface="Calibri"/>
            </a:endParaRPr>
          </a:p>
        </p:txBody>
      </p:sp>
      <p:sp>
        <p:nvSpPr>
          <p:cNvPr id="10" name="PlaceHolder 2"/>
          <p:cNvSpPr>
            <a:spLocks noGrp="1"/>
          </p:cNvSpPr>
          <p:nvPr>
            <p:ph/>
          </p:nvPr>
        </p:nvSpPr>
        <p:spPr>
          <a:xfrm>
            <a:off x="457200" y="1337040"/>
            <a:ext cx="4015800" cy="331416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Calibri"/>
            </a:endParaRPr>
          </a:p>
        </p:txBody>
      </p:sp>
      <p:sp>
        <p:nvSpPr>
          <p:cNvPr id="11" name="PlaceHolder 3"/>
          <p:cNvSpPr>
            <a:spLocks noGrp="1"/>
          </p:cNvSpPr>
          <p:nvPr>
            <p:ph/>
          </p:nvPr>
        </p:nvSpPr>
        <p:spPr>
          <a:xfrm>
            <a:off x="4674240" y="1337040"/>
            <a:ext cx="4015800" cy="331416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5CB846B2-2E11-496F-BA1E-235273D418B1}" type="slidenum">
              <a:t>&lt;#&gt;</a:t>
            </a:fld>
          </a:p>
        </p:txBody>
      </p:sp>
      <p:sp>
        <p:nvSpPr>
          <p:cNvPr id="7" name="PlaceHolder 6"/>
          <p:cNvSpPr>
            <a:spLocks noGrp="1"/>
          </p:cNvSpPr>
          <p:nvPr>
            <p:ph type="dt" idx="1"/>
          </p:nvPr>
        </p:nvSpPr>
        <p:spPr/>
        <p:txBody>
          <a:bodyPr/>
          <a:p>
            <a:r>
              <a:rPr lang="fr-FR"/>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685800" y="1775520"/>
            <a:ext cx="7772040" cy="1224720"/>
          </a:xfrm>
          <a:prstGeom prst="rect">
            <a:avLst/>
          </a:prstGeom>
          <a:noFill/>
          <a:ln w="0">
            <a:noFill/>
          </a:ln>
        </p:spPr>
        <p:txBody>
          <a:bodyPr lIns="0" rIns="0" tIns="0" bIns="0" anchor="ctr">
            <a:noAutofit/>
          </a:bodyPr>
          <a:p>
            <a:pPr indent="0">
              <a:buNone/>
            </a:pPr>
            <a:endParaRPr b="0" lang="fr-FR"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614AB7E1-C572-4198-B3E3-F84E2EE5BBD9}" type="slidenum">
              <a:t>&lt;#&gt;</a:t>
            </a:fld>
          </a:p>
        </p:txBody>
      </p:sp>
      <p:sp>
        <p:nvSpPr>
          <p:cNvPr id="5" name="PlaceHolder 4"/>
          <p:cNvSpPr>
            <a:spLocks noGrp="1"/>
          </p:cNvSpPr>
          <p:nvPr>
            <p:ph type="dt" idx="1"/>
          </p:nvPr>
        </p:nvSpPr>
        <p:spPr/>
        <p:txBody>
          <a:bodyPr/>
          <a:p>
            <a:r>
              <a:rPr lang="fr-FR"/>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685800" y="1775520"/>
            <a:ext cx="7772040" cy="5678280"/>
          </a:xfrm>
          <a:prstGeom prst="rect">
            <a:avLst/>
          </a:prstGeom>
          <a:noFill/>
          <a:ln w="0">
            <a:noFill/>
          </a:ln>
        </p:spPr>
        <p:txBody>
          <a:bodyPr lIns="0" rIns="0" tIns="0" bIns="0" anchor="ctr">
            <a:noAutofit/>
          </a:bodyPr>
          <a:p>
            <a:pPr algn="ctr"/>
            <a:endParaRPr b="0" lang="fr-FR" sz="3200" spc="-1" strike="noStrike">
              <a:solidFill>
                <a:srgbClr val="000000"/>
              </a:solidFill>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434BE464-A152-4888-9A95-D19B9B98507E}" type="slidenum">
              <a:t>&lt;#&gt;</a:t>
            </a:fld>
          </a:p>
        </p:txBody>
      </p:sp>
      <p:sp>
        <p:nvSpPr>
          <p:cNvPr id="5" name="PlaceHolder 4"/>
          <p:cNvSpPr>
            <a:spLocks noGrp="1"/>
          </p:cNvSpPr>
          <p:nvPr>
            <p:ph type="dt" idx="1"/>
          </p:nvPr>
        </p:nvSpPr>
        <p:spPr/>
        <p:txBody>
          <a:bodyPr/>
          <a:p>
            <a:r>
              <a:rPr lang="fr-FR"/>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685800" y="1775520"/>
            <a:ext cx="7772040" cy="1224720"/>
          </a:xfrm>
          <a:prstGeom prst="rect">
            <a:avLst/>
          </a:prstGeom>
          <a:noFill/>
          <a:ln w="0">
            <a:noFill/>
          </a:ln>
        </p:spPr>
        <p:txBody>
          <a:bodyPr lIns="0" rIns="0" tIns="0" bIns="0" anchor="ctr">
            <a:noAutofit/>
          </a:bodyPr>
          <a:p>
            <a:pPr indent="0">
              <a:buNone/>
            </a:pPr>
            <a:endParaRPr b="0" lang="fr-FR" sz="1800" spc="-1" strike="noStrike">
              <a:solidFill>
                <a:srgbClr val="000000"/>
              </a:solidFill>
              <a:latin typeface="Calibri"/>
            </a:endParaRPr>
          </a:p>
        </p:txBody>
      </p:sp>
      <p:sp>
        <p:nvSpPr>
          <p:cNvPr id="15" name="PlaceHolder 2"/>
          <p:cNvSpPr>
            <a:spLocks noGrp="1"/>
          </p:cNvSpPr>
          <p:nvPr>
            <p:ph/>
          </p:nvPr>
        </p:nvSpPr>
        <p:spPr>
          <a:xfrm>
            <a:off x="457200" y="1337040"/>
            <a:ext cx="4015800" cy="158076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Calibri"/>
            </a:endParaRPr>
          </a:p>
        </p:txBody>
      </p:sp>
      <p:sp>
        <p:nvSpPr>
          <p:cNvPr id="16" name="PlaceHolder 3"/>
          <p:cNvSpPr>
            <a:spLocks noGrp="1"/>
          </p:cNvSpPr>
          <p:nvPr>
            <p:ph/>
          </p:nvPr>
        </p:nvSpPr>
        <p:spPr>
          <a:xfrm>
            <a:off x="4674240" y="1337040"/>
            <a:ext cx="4015800" cy="331416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Calibri"/>
            </a:endParaRPr>
          </a:p>
        </p:txBody>
      </p:sp>
      <p:sp>
        <p:nvSpPr>
          <p:cNvPr id="17" name="PlaceHolder 4"/>
          <p:cNvSpPr>
            <a:spLocks noGrp="1"/>
          </p:cNvSpPr>
          <p:nvPr>
            <p:ph/>
          </p:nvPr>
        </p:nvSpPr>
        <p:spPr>
          <a:xfrm>
            <a:off x="457200" y="3068280"/>
            <a:ext cx="4015800" cy="158076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16AC9B53-DE48-4F51-A3AD-0E13B055B2B2}" type="slidenum">
              <a:t>&lt;#&gt;</a:t>
            </a:fld>
          </a:p>
        </p:txBody>
      </p:sp>
      <p:sp>
        <p:nvSpPr>
          <p:cNvPr id="8" name="PlaceHolder 7"/>
          <p:cNvSpPr>
            <a:spLocks noGrp="1"/>
          </p:cNvSpPr>
          <p:nvPr>
            <p:ph type="dt" idx="1"/>
          </p:nvPr>
        </p:nvSpPr>
        <p:spPr/>
        <p:txBody>
          <a:bodyPr/>
          <a:p>
            <a:r>
              <a:rPr lang="fr-FR"/>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685800" y="1775520"/>
            <a:ext cx="7772040" cy="1224720"/>
          </a:xfrm>
          <a:prstGeom prst="rect">
            <a:avLst/>
          </a:prstGeom>
          <a:noFill/>
          <a:ln w="0">
            <a:noFill/>
          </a:ln>
        </p:spPr>
        <p:txBody>
          <a:bodyPr lIns="0" rIns="0" tIns="0" bIns="0" anchor="ctr">
            <a:noAutofit/>
          </a:bodyPr>
          <a:p>
            <a:pPr indent="0">
              <a:buNone/>
            </a:pPr>
            <a:endParaRPr b="0" lang="fr-FR" sz="1800" spc="-1" strike="noStrike">
              <a:solidFill>
                <a:srgbClr val="000000"/>
              </a:solidFill>
              <a:latin typeface="Calibri"/>
            </a:endParaRPr>
          </a:p>
        </p:txBody>
      </p:sp>
      <p:sp>
        <p:nvSpPr>
          <p:cNvPr id="19" name="PlaceHolder 2"/>
          <p:cNvSpPr>
            <a:spLocks noGrp="1"/>
          </p:cNvSpPr>
          <p:nvPr>
            <p:ph/>
          </p:nvPr>
        </p:nvSpPr>
        <p:spPr>
          <a:xfrm>
            <a:off x="457200" y="1337040"/>
            <a:ext cx="4015800" cy="331416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Calibri"/>
            </a:endParaRPr>
          </a:p>
        </p:txBody>
      </p:sp>
      <p:sp>
        <p:nvSpPr>
          <p:cNvPr id="20" name="PlaceHolder 3"/>
          <p:cNvSpPr>
            <a:spLocks noGrp="1"/>
          </p:cNvSpPr>
          <p:nvPr>
            <p:ph/>
          </p:nvPr>
        </p:nvSpPr>
        <p:spPr>
          <a:xfrm>
            <a:off x="4674240" y="1337040"/>
            <a:ext cx="4015800" cy="158076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Calibri"/>
            </a:endParaRPr>
          </a:p>
        </p:txBody>
      </p:sp>
      <p:sp>
        <p:nvSpPr>
          <p:cNvPr id="21" name="PlaceHolder 4"/>
          <p:cNvSpPr>
            <a:spLocks noGrp="1"/>
          </p:cNvSpPr>
          <p:nvPr>
            <p:ph/>
          </p:nvPr>
        </p:nvSpPr>
        <p:spPr>
          <a:xfrm>
            <a:off x="4674240" y="3068280"/>
            <a:ext cx="4015800" cy="158076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D151DC45-2932-4834-920E-AD1D2DE0A974}" type="slidenum">
              <a:t>&lt;#&gt;</a:t>
            </a:fld>
          </a:p>
        </p:txBody>
      </p:sp>
      <p:sp>
        <p:nvSpPr>
          <p:cNvPr id="8" name="PlaceHolder 7"/>
          <p:cNvSpPr>
            <a:spLocks noGrp="1"/>
          </p:cNvSpPr>
          <p:nvPr>
            <p:ph type="dt" idx="1"/>
          </p:nvPr>
        </p:nvSpPr>
        <p:spPr/>
        <p:txBody>
          <a:bodyPr/>
          <a:p>
            <a:r>
              <a:rPr lang="fr-FR"/>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685800" y="1775520"/>
            <a:ext cx="7772040" cy="1224720"/>
          </a:xfrm>
          <a:prstGeom prst="rect">
            <a:avLst/>
          </a:prstGeom>
          <a:noFill/>
          <a:ln w="0">
            <a:noFill/>
          </a:ln>
        </p:spPr>
        <p:txBody>
          <a:bodyPr lIns="0" rIns="0" tIns="0" bIns="0" anchor="ctr">
            <a:noAutofit/>
          </a:bodyPr>
          <a:p>
            <a:pPr indent="0">
              <a:buNone/>
            </a:pPr>
            <a:endParaRPr b="0" lang="fr-FR" sz="1800" spc="-1" strike="noStrike">
              <a:solidFill>
                <a:srgbClr val="000000"/>
              </a:solidFill>
              <a:latin typeface="Calibri"/>
            </a:endParaRPr>
          </a:p>
        </p:txBody>
      </p:sp>
      <p:sp>
        <p:nvSpPr>
          <p:cNvPr id="23" name="PlaceHolder 2"/>
          <p:cNvSpPr>
            <a:spLocks noGrp="1"/>
          </p:cNvSpPr>
          <p:nvPr>
            <p:ph/>
          </p:nvPr>
        </p:nvSpPr>
        <p:spPr>
          <a:xfrm>
            <a:off x="457200" y="1337040"/>
            <a:ext cx="4015800" cy="158076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Calibri"/>
            </a:endParaRPr>
          </a:p>
        </p:txBody>
      </p:sp>
      <p:sp>
        <p:nvSpPr>
          <p:cNvPr id="24" name="PlaceHolder 3"/>
          <p:cNvSpPr>
            <a:spLocks noGrp="1"/>
          </p:cNvSpPr>
          <p:nvPr>
            <p:ph/>
          </p:nvPr>
        </p:nvSpPr>
        <p:spPr>
          <a:xfrm>
            <a:off x="4674240" y="1337040"/>
            <a:ext cx="4015800" cy="158076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Calibri"/>
            </a:endParaRPr>
          </a:p>
        </p:txBody>
      </p:sp>
      <p:sp>
        <p:nvSpPr>
          <p:cNvPr id="25" name="PlaceHolder 4"/>
          <p:cNvSpPr>
            <a:spLocks noGrp="1"/>
          </p:cNvSpPr>
          <p:nvPr>
            <p:ph/>
          </p:nvPr>
        </p:nvSpPr>
        <p:spPr>
          <a:xfrm>
            <a:off x="457200" y="3068280"/>
            <a:ext cx="8229240" cy="158076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689AA5E3-1998-4732-820E-EA8613A1F575}" type="slidenum">
              <a:t>&lt;#&gt;</a:t>
            </a:fld>
          </a:p>
        </p:txBody>
      </p:sp>
      <p:sp>
        <p:nvSpPr>
          <p:cNvPr id="8" name="PlaceHolder 7"/>
          <p:cNvSpPr>
            <a:spLocks noGrp="1"/>
          </p:cNvSpPr>
          <p:nvPr>
            <p:ph type="dt" idx="1"/>
          </p:nvPr>
        </p:nvSpPr>
        <p:spPr/>
        <p:txBody>
          <a:bodyPr/>
          <a:p>
            <a:r>
              <a:rPr lang="fr-FR"/>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85800" y="1775520"/>
            <a:ext cx="7772040" cy="1224720"/>
          </a:xfrm>
          <a:prstGeom prst="rect">
            <a:avLst/>
          </a:prstGeom>
          <a:noFill/>
          <a:ln w="0">
            <a:noFill/>
          </a:ln>
        </p:spPr>
        <p:txBody>
          <a:bodyPr anchor="ctr">
            <a:noAutofit/>
          </a:bodyPr>
          <a:p>
            <a:pPr indent="0" algn="ctr">
              <a:lnSpc>
                <a:spcPct val="100000"/>
              </a:lnSpc>
              <a:buNone/>
            </a:pPr>
            <a:r>
              <a:rPr b="0" lang="fr-FR" sz="4400" spc="-1" strike="noStrike">
                <a:solidFill>
                  <a:srgbClr val="000000"/>
                </a:solidFill>
                <a:latin typeface="Calibri"/>
              </a:rPr>
              <a:t>Modifiez le style du titre</a:t>
            </a:r>
            <a:endParaRPr b="0" lang="fr-FR" sz="4400" spc="-1" strike="noStrike">
              <a:solidFill>
                <a:srgbClr val="000000"/>
              </a:solidFill>
              <a:latin typeface="Calibri"/>
            </a:endParaRPr>
          </a:p>
        </p:txBody>
      </p:sp>
      <p:sp>
        <p:nvSpPr>
          <p:cNvPr id="1" name="PlaceHolder 2"/>
          <p:cNvSpPr>
            <a:spLocks noGrp="1"/>
          </p:cNvSpPr>
          <p:nvPr>
            <p:ph type="dt" idx="1"/>
          </p:nvPr>
        </p:nvSpPr>
        <p:spPr>
          <a:xfrm>
            <a:off x="457200" y="5297040"/>
            <a:ext cx="2133360" cy="303840"/>
          </a:xfrm>
          <a:prstGeom prst="rect">
            <a:avLst/>
          </a:prstGeom>
          <a:noFill/>
          <a:ln w="0">
            <a:noFill/>
          </a:ln>
        </p:spPr>
        <p:txBody>
          <a:bodyPr anchor="ctr">
            <a:noAutofit/>
          </a:bodyPr>
          <a:lstStyle>
            <a:lvl1pPr indent="0">
              <a:lnSpc>
                <a:spcPct val="100000"/>
              </a:lnSpc>
              <a:buNone/>
              <a:defRPr b="0" lang="fr-FR" sz="1200" spc="-1" strike="noStrike">
                <a:solidFill>
                  <a:srgbClr val="8b8b8b"/>
                </a:solidFill>
                <a:latin typeface="Calibri"/>
              </a:defRPr>
            </a:lvl1pPr>
          </a:lstStyle>
          <a:p>
            <a:pPr indent="0">
              <a:lnSpc>
                <a:spcPct val="100000"/>
              </a:lnSpc>
              <a:buNone/>
            </a:pPr>
            <a:r>
              <a:rPr b="0" lang="fr-FR" sz="1200" spc="-1" strike="noStrike">
                <a:solidFill>
                  <a:srgbClr val="8b8b8b"/>
                </a:solidFill>
                <a:latin typeface="Calibri"/>
              </a:rPr>
              <a:t>&lt;date/heure&gt;</a:t>
            </a:r>
            <a:endParaRPr b="0" lang="fr-FR" sz="1200" spc="-1" strike="noStrike">
              <a:solidFill>
                <a:srgbClr val="000000"/>
              </a:solidFill>
              <a:latin typeface="Times New Roman"/>
            </a:endParaRPr>
          </a:p>
        </p:txBody>
      </p:sp>
      <p:sp>
        <p:nvSpPr>
          <p:cNvPr id="2" name="PlaceHolder 3"/>
          <p:cNvSpPr>
            <a:spLocks noGrp="1"/>
          </p:cNvSpPr>
          <p:nvPr>
            <p:ph type="ftr" idx="2"/>
          </p:nvPr>
        </p:nvSpPr>
        <p:spPr>
          <a:xfrm>
            <a:off x="3124080" y="5297040"/>
            <a:ext cx="2895120" cy="303840"/>
          </a:xfrm>
          <a:prstGeom prst="rect">
            <a:avLst/>
          </a:prstGeom>
          <a:noFill/>
          <a:ln w="0">
            <a:noFill/>
          </a:ln>
        </p:spPr>
        <p:txBody>
          <a:bodyPr anchor="ctr">
            <a:noAutofit/>
          </a:bodyPr>
          <a:lstStyle>
            <a:lvl1pPr indent="0" algn="ctr">
              <a:buNone/>
              <a:defRPr b="0" lang="fr-FR" sz="1400" spc="-1" strike="noStrike">
                <a:solidFill>
                  <a:srgbClr val="000000"/>
                </a:solidFill>
                <a:latin typeface="Times New Roman"/>
              </a:defRPr>
            </a:lvl1pPr>
          </a:lstStyle>
          <a:p>
            <a:pPr indent="0" algn="ctr">
              <a:buNone/>
            </a:pPr>
            <a:r>
              <a:rPr b="0" lang="fr-FR" sz="1400" spc="-1" strike="noStrike">
                <a:solidFill>
                  <a:srgbClr val="000000"/>
                </a:solidFill>
                <a:latin typeface="Times New Roman"/>
              </a:rPr>
              <a:t>&lt;pied de page&gt;</a:t>
            </a:r>
            <a:endParaRPr b="0" lang="fr-FR" sz="1400" spc="-1" strike="noStrike">
              <a:solidFill>
                <a:srgbClr val="000000"/>
              </a:solidFill>
              <a:latin typeface="Times New Roman"/>
            </a:endParaRPr>
          </a:p>
        </p:txBody>
      </p:sp>
      <p:sp>
        <p:nvSpPr>
          <p:cNvPr id="3" name="PlaceHolder 4"/>
          <p:cNvSpPr>
            <a:spLocks noGrp="1"/>
          </p:cNvSpPr>
          <p:nvPr>
            <p:ph type="sldNum" idx="3"/>
          </p:nvPr>
        </p:nvSpPr>
        <p:spPr>
          <a:xfrm>
            <a:off x="6553080" y="5297040"/>
            <a:ext cx="2133360" cy="303840"/>
          </a:xfrm>
          <a:prstGeom prst="rect">
            <a:avLst/>
          </a:prstGeom>
          <a:noFill/>
          <a:ln w="0">
            <a:noFill/>
          </a:ln>
        </p:spPr>
        <p:txBody>
          <a:bodyPr anchor="ctr">
            <a:noAutofit/>
          </a:bodyPr>
          <a:lstStyle>
            <a:lvl1pPr indent="0" algn="r">
              <a:lnSpc>
                <a:spcPct val="100000"/>
              </a:lnSpc>
              <a:buNone/>
              <a:defRPr b="0" lang="fr-FR" sz="1200" spc="-1" strike="noStrike">
                <a:solidFill>
                  <a:srgbClr val="8b8b8b"/>
                </a:solidFill>
                <a:latin typeface="Calibri"/>
              </a:defRPr>
            </a:lvl1pPr>
          </a:lstStyle>
          <a:p>
            <a:pPr indent="0" algn="r">
              <a:lnSpc>
                <a:spcPct val="100000"/>
              </a:lnSpc>
              <a:buNone/>
            </a:pPr>
            <a:fld id="{2DC9D8A2-E0A3-4635-B981-E01FBBBA6CC3}" type="slidenum">
              <a:rPr b="0" lang="fr-FR" sz="1200" spc="-1" strike="noStrike">
                <a:solidFill>
                  <a:srgbClr val="8b8b8b"/>
                </a:solidFill>
                <a:latin typeface="Calibri"/>
              </a:rPr>
              <a:t>&lt;numéro&gt;</a:t>
            </a:fld>
            <a:endParaRPr b="0" lang="fr-FR" sz="1200" spc="-1" strike="noStrike">
              <a:solidFill>
                <a:srgbClr val="000000"/>
              </a:solidFill>
              <a:latin typeface="Times New Roman"/>
            </a:endParaRPr>
          </a:p>
        </p:txBody>
      </p:sp>
      <p:sp>
        <p:nvSpPr>
          <p:cNvPr id="4" name="PlaceHolder 5"/>
          <p:cNvSpPr>
            <a:spLocks noGrp="1"/>
          </p:cNvSpPr>
          <p:nvPr>
            <p:ph type="body"/>
          </p:nvPr>
        </p:nvSpPr>
        <p:spPr>
          <a:xfrm>
            <a:off x="457200" y="1337040"/>
            <a:ext cx="8229240" cy="33141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r-FR" sz="3200" spc="-1" strike="noStrike">
                <a:solidFill>
                  <a:srgbClr val="000000"/>
                </a:solidFill>
                <a:latin typeface="Calibri"/>
              </a:rPr>
              <a:t>Cliquez pour éditer le format du plan de texte</a:t>
            </a:r>
            <a:endParaRPr b="0" lang="fr-FR" sz="3200" spc="-1" strike="noStrike">
              <a:solidFill>
                <a:srgbClr val="000000"/>
              </a:solidFill>
              <a:latin typeface="Calibri"/>
            </a:endParaRPr>
          </a:p>
          <a:p>
            <a:pPr lvl="1" marL="864000" indent="-324000">
              <a:spcBef>
                <a:spcPts val="1134"/>
              </a:spcBef>
              <a:buClr>
                <a:srgbClr val="000000"/>
              </a:buClr>
              <a:buSzPct val="75000"/>
              <a:buFont typeface="Symbol" charset="2"/>
              <a:buChar char=""/>
            </a:pPr>
            <a:r>
              <a:rPr b="0" lang="fr-FR" sz="2400" spc="-1" strike="noStrike">
                <a:solidFill>
                  <a:srgbClr val="000000"/>
                </a:solidFill>
                <a:latin typeface="Calibri"/>
              </a:rPr>
              <a:t>Second niveau de plan</a:t>
            </a:r>
            <a:endParaRPr b="0" lang="fr-FR" sz="2400" spc="-1" strike="noStrike">
              <a:solidFill>
                <a:srgbClr val="000000"/>
              </a:solidFill>
              <a:latin typeface="Calibri"/>
            </a:endParaRPr>
          </a:p>
          <a:p>
            <a:pPr lvl="2" marL="1296000" indent="-288000">
              <a:spcBef>
                <a:spcPts val="850"/>
              </a:spcBef>
              <a:buClr>
                <a:srgbClr val="000000"/>
              </a:buClr>
              <a:buSzPct val="45000"/>
              <a:buFont typeface="Wingdings" charset="2"/>
              <a:buChar char=""/>
            </a:pPr>
            <a:r>
              <a:rPr b="0" lang="fr-FR" sz="2000" spc="-1" strike="noStrike">
                <a:solidFill>
                  <a:srgbClr val="000000"/>
                </a:solidFill>
                <a:latin typeface="Calibri"/>
              </a:rPr>
              <a:t>Troisième niveau de plan</a:t>
            </a:r>
            <a:endParaRPr b="0" lang="fr-FR" sz="2000" spc="-1" strike="noStrike">
              <a:solidFill>
                <a:srgbClr val="000000"/>
              </a:solidFill>
              <a:latin typeface="Calibri"/>
            </a:endParaRPr>
          </a:p>
          <a:p>
            <a:pPr lvl="3" marL="1728000" indent="-216000">
              <a:spcBef>
                <a:spcPts val="567"/>
              </a:spcBef>
              <a:buClr>
                <a:srgbClr val="000000"/>
              </a:buClr>
              <a:buSzPct val="75000"/>
              <a:buFont typeface="Symbol" charset="2"/>
              <a:buChar char=""/>
            </a:pPr>
            <a:r>
              <a:rPr b="0" lang="fr-FR" sz="2000" spc="-1" strike="noStrike">
                <a:solidFill>
                  <a:srgbClr val="000000"/>
                </a:solidFill>
                <a:latin typeface="Calibri"/>
              </a:rPr>
              <a:t>Quatrième niveau de plan</a:t>
            </a:r>
            <a:endParaRPr b="0" lang="fr-FR" sz="2000" spc="-1" strike="noStrike">
              <a:solidFill>
                <a:srgbClr val="000000"/>
              </a:solidFill>
              <a:latin typeface="Calibri"/>
            </a:endParaRPr>
          </a:p>
          <a:p>
            <a:pPr lvl="4" marL="2160000" indent="-216000">
              <a:spcBef>
                <a:spcPts val="283"/>
              </a:spcBef>
              <a:buClr>
                <a:srgbClr val="000000"/>
              </a:buClr>
              <a:buSzPct val="45000"/>
              <a:buFont typeface="Wingdings" charset="2"/>
              <a:buChar char=""/>
            </a:pPr>
            <a:r>
              <a:rPr b="0" lang="fr-FR" sz="2000" spc="-1" strike="noStrike">
                <a:solidFill>
                  <a:srgbClr val="000000"/>
                </a:solidFill>
                <a:latin typeface="Calibri"/>
              </a:rPr>
              <a:t>Cinquième niveau de plan</a:t>
            </a:r>
            <a:endParaRPr b="0" lang="fr-FR" sz="2000" spc="-1" strike="noStrike">
              <a:solidFill>
                <a:srgbClr val="000000"/>
              </a:solidFill>
              <a:latin typeface="Calibri"/>
            </a:endParaRPr>
          </a:p>
          <a:p>
            <a:pPr lvl="5" marL="2592000" indent="-216000">
              <a:spcBef>
                <a:spcPts val="283"/>
              </a:spcBef>
              <a:buClr>
                <a:srgbClr val="000000"/>
              </a:buClr>
              <a:buSzPct val="45000"/>
              <a:buFont typeface="Wingdings" charset="2"/>
              <a:buChar char=""/>
            </a:pPr>
            <a:r>
              <a:rPr b="0" lang="fr-FR" sz="2000" spc="-1" strike="noStrike">
                <a:solidFill>
                  <a:srgbClr val="000000"/>
                </a:solidFill>
                <a:latin typeface="Calibri"/>
              </a:rPr>
              <a:t>Sixième niveau de plan</a:t>
            </a:r>
            <a:endParaRPr b="0" lang="fr-FR" sz="2000" spc="-1" strike="noStrike">
              <a:solidFill>
                <a:srgbClr val="000000"/>
              </a:solidFill>
              <a:latin typeface="Calibri"/>
            </a:endParaRPr>
          </a:p>
          <a:p>
            <a:pPr lvl="6" marL="3024000" indent="-216000">
              <a:spcBef>
                <a:spcPts val="283"/>
              </a:spcBef>
              <a:buClr>
                <a:srgbClr val="000000"/>
              </a:buClr>
              <a:buSzPct val="45000"/>
              <a:buFont typeface="Wingdings" charset="2"/>
              <a:buChar char=""/>
            </a:pPr>
            <a:r>
              <a:rPr b="0" lang="fr-FR" sz="2000" spc="-1" strike="noStrike">
                <a:solidFill>
                  <a:srgbClr val="000000"/>
                </a:solidFill>
                <a:latin typeface="Calibri"/>
              </a:rPr>
              <a:t>Septième niveau de plan</a:t>
            </a:r>
            <a:endParaRPr b="0" lang="fr-FR"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diagramData" Target="../diagrams/data1.xml"/><Relationship Id="rId2" Type="http://schemas.openxmlformats.org/officeDocument/2006/relationships/diagramLayout" Target="../diagrams/layout1.xml"/><Relationship Id="rId3" Type="http://schemas.openxmlformats.org/officeDocument/2006/relationships/diagramQuickStyle" Target="../diagrams/quickStyle1.xml"/><Relationship Id="rId4" Type="http://schemas.openxmlformats.org/officeDocument/2006/relationships/diagramColors" Target="../diagrams/colors1.xml"/><Relationship Id="rId5" Type="http://schemas.microsoft.com/office/2007/relationships/diagramDrawing" Target="../diagrams/drawing1.xml"/><Relationship Id="rId6" Type="http://schemas.openxmlformats.org/officeDocument/2006/relationships/slideLayout" Target="../slideLayouts/slideLayout2.xml"/><Relationship Id="rId7"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diagramData" Target="../diagrams/data2.xml"/><Relationship Id="rId2" Type="http://schemas.openxmlformats.org/officeDocument/2006/relationships/diagramLayout" Target="../diagrams/layout2.xml"/><Relationship Id="rId3" Type="http://schemas.openxmlformats.org/officeDocument/2006/relationships/diagramQuickStyle" Target="../diagrams/quickStyle2.xml"/><Relationship Id="rId4" Type="http://schemas.openxmlformats.org/officeDocument/2006/relationships/diagramColors" Target="../diagrams/colors2.xml"/><Relationship Id="rId5" Type="http://schemas.microsoft.com/office/2007/relationships/diagramDrawing" Target="../diagrams/drawing2.xml"/><Relationship Id="rId6" Type="http://schemas.openxmlformats.org/officeDocument/2006/relationships/slideLayout" Target="../slideLayouts/slideLayout2.xml"/><Relationship Id="rId7"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Relationships xmlns="http://schemas.openxmlformats.org/package/2006/relationships"><Relationship Id="rId1" Type="http://schemas.openxmlformats.org/officeDocument/2006/relationships/diagramData" Target="../diagrams/data3.xml"/><Relationship Id="rId2" Type="http://schemas.openxmlformats.org/officeDocument/2006/relationships/diagramLayout" Target="../diagrams/layout3.xml"/><Relationship Id="rId3" Type="http://schemas.openxmlformats.org/officeDocument/2006/relationships/diagramQuickStyle" Target="../diagrams/quickStyle3.xml"/><Relationship Id="rId4" Type="http://schemas.openxmlformats.org/officeDocument/2006/relationships/diagramColors" Target="../diagrams/colors3.xml"/><Relationship Id="rId5" Type="http://schemas.microsoft.com/office/2007/relationships/diagramDrawing" Target="../diagrams/drawing3.xml"/><Relationship Id="rId6" Type="http://schemas.openxmlformats.org/officeDocument/2006/relationships/slideLayout" Target="../slideLayouts/slideLayout2.xml"/>
</Relationships>
</file>

<file path=ppt/slides/_rels/slide8.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xml"/>
</Relationships>
</file>

<file path=ppt/slides/_rels/slide9.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Rectangle 4"/>
          <p:cNvSpPr/>
          <p:nvPr/>
        </p:nvSpPr>
        <p:spPr>
          <a:xfrm>
            <a:off x="3516480" y="124200"/>
            <a:ext cx="2110320" cy="578160"/>
          </a:xfrm>
          <a:prstGeom prst="rect">
            <a:avLst/>
          </a:prstGeom>
          <a:noFill/>
          <a:ln w="0">
            <a:noFill/>
          </a:ln>
        </p:spPr>
        <p:style>
          <a:lnRef idx="0"/>
          <a:fillRef idx="0"/>
          <a:effectRef idx="0"/>
          <a:fontRef idx="minor"/>
        </p:style>
        <p:txBody>
          <a:bodyPr wrap="none" anchor="ctr">
            <a:spAutoFit/>
          </a:bodyPr>
          <a:p>
            <a:pPr algn="ctr">
              <a:lnSpc>
                <a:spcPct val="100000"/>
              </a:lnSpc>
            </a:pPr>
            <a:r>
              <a:rPr b="1" lang="fr-FR" sz="3200" spc="-1" strike="noStrike">
                <a:ln>
                  <a:solidFill>
                    <a:srgbClr val="7c7c7c"/>
                  </a:solidFill>
                </a:ln>
                <a:solidFill>
                  <a:srgbClr val="ffffff"/>
                </a:solidFill>
                <a:latin typeface="Calibri"/>
              </a:rPr>
              <a:t>Séquence 2</a:t>
            </a:r>
            <a:endParaRPr b="0" lang="fr-FR" sz="3200" spc="-1" strike="noStrike">
              <a:solidFill>
                <a:srgbClr val="000000"/>
              </a:solidFill>
              <a:latin typeface="Arial"/>
            </a:endParaRPr>
          </a:p>
        </p:txBody>
      </p:sp>
      <p:sp>
        <p:nvSpPr>
          <p:cNvPr id="48" name="Rectangle 5"/>
          <p:cNvSpPr/>
          <p:nvPr/>
        </p:nvSpPr>
        <p:spPr>
          <a:xfrm>
            <a:off x="888480" y="1857240"/>
            <a:ext cx="7179120" cy="1553040"/>
          </a:xfrm>
          <a:prstGeom prst="rect">
            <a:avLst/>
          </a:prstGeom>
          <a:noFill/>
          <a:ln w="0">
            <a:noFill/>
          </a:ln>
        </p:spPr>
        <p:style>
          <a:lnRef idx="0"/>
          <a:fillRef idx="0"/>
          <a:effectRef idx="0"/>
          <a:fontRef idx="minor"/>
        </p:style>
        <p:txBody>
          <a:bodyPr wrap="none" anchor="ctr">
            <a:spAutoFit/>
          </a:bodyPr>
          <a:p>
            <a:pPr algn="ctr">
              <a:lnSpc>
                <a:spcPct val="100000"/>
              </a:lnSpc>
            </a:pPr>
            <a:r>
              <a:rPr b="1" lang="fr-FR" sz="4800" spc="-1" strike="noStrike">
                <a:ln>
                  <a:solidFill>
                    <a:srgbClr val="7c7c7c"/>
                  </a:solidFill>
                </a:ln>
                <a:solidFill>
                  <a:srgbClr val="ffffff"/>
                </a:solidFill>
                <a:latin typeface="Calibri"/>
              </a:rPr>
              <a:t>Établir le cahier des charges</a:t>
            </a:r>
            <a:endParaRPr b="0" lang="fr-FR" sz="4800" spc="-1" strike="noStrike">
              <a:solidFill>
                <a:srgbClr val="000000"/>
              </a:solidFill>
              <a:latin typeface="Arial"/>
            </a:endParaRPr>
          </a:p>
          <a:p>
            <a:pPr algn="ctr">
              <a:lnSpc>
                <a:spcPct val="100000"/>
              </a:lnSpc>
            </a:pPr>
            <a:r>
              <a:rPr b="1" lang="fr-FR" sz="4800" spc="-1" strike="noStrike">
                <a:ln>
                  <a:solidFill>
                    <a:srgbClr val="7c7c7c"/>
                  </a:solidFill>
                </a:ln>
                <a:solidFill>
                  <a:srgbClr val="ffffff"/>
                </a:solidFill>
                <a:latin typeface="Calibri"/>
              </a:rPr>
              <a:t>d’un projet</a:t>
            </a:r>
            <a:endParaRPr b="0" lang="fr-FR" sz="4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Rectangle 4"/>
          <p:cNvSpPr/>
          <p:nvPr/>
        </p:nvSpPr>
        <p:spPr>
          <a:xfrm rot="16200000">
            <a:off x="-2412360" y="2324520"/>
            <a:ext cx="5714640" cy="1065960"/>
          </a:xfrm>
          <a:prstGeom prst="rect">
            <a:avLst/>
          </a:prstGeom>
          <a:noFill/>
          <a:ln w="0">
            <a:noFill/>
          </a:ln>
        </p:spPr>
        <p:style>
          <a:lnRef idx="0"/>
          <a:fillRef idx="0"/>
          <a:effectRef idx="0"/>
          <a:fontRef idx="minor"/>
        </p:style>
        <p:txBody>
          <a:bodyPr anchor="ctr">
            <a:spAutoFit/>
          </a:bodyPr>
          <a:p>
            <a:pPr algn="ctr">
              <a:lnSpc>
                <a:spcPct val="100000"/>
              </a:lnSpc>
            </a:pPr>
            <a:r>
              <a:rPr b="1" lang="fr-FR" sz="3200" spc="-1" strike="noStrike">
                <a:ln>
                  <a:solidFill>
                    <a:srgbClr val="7c7c7c"/>
                  </a:solidFill>
                </a:ln>
                <a:solidFill>
                  <a:srgbClr val="ffffff"/>
                </a:solidFill>
                <a:latin typeface="Calibri"/>
              </a:rPr>
              <a:t>Le diagramme des cas d’utilisation détaillé</a:t>
            </a:r>
            <a:endParaRPr b="0" lang="fr-FR" sz="3200" spc="-1" strike="noStrike">
              <a:solidFill>
                <a:srgbClr val="000000"/>
              </a:solidFill>
              <a:latin typeface="Arial"/>
            </a:endParaRPr>
          </a:p>
        </p:txBody>
      </p:sp>
      <p:pic>
        <p:nvPicPr>
          <p:cNvPr id="99" name="Image 1" descr=""/>
          <p:cNvPicPr/>
          <p:nvPr/>
        </p:nvPicPr>
        <p:blipFill>
          <a:blip r:embed="rId1"/>
          <a:stretch/>
        </p:blipFill>
        <p:spPr>
          <a:xfrm>
            <a:off x="1048680" y="2343240"/>
            <a:ext cx="1719000" cy="2071080"/>
          </a:xfrm>
          <a:prstGeom prst="rect">
            <a:avLst/>
          </a:prstGeom>
          <a:ln w="0">
            <a:noFill/>
          </a:ln>
        </p:spPr>
      </p:pic>
      <p:sp>
        <p:nvSpPr>
          <p:cNvPr id="100" name="Rectangle 2"/>
          <p:cNvSpPr/>
          <p:nvPr/>
        </p:nvSpPr>
        <p:spPr>
          <a:xfrm>
            <a:off x="2877480" y="799920"/>
            <a:ext cx="4233600" cy="4253760"/>
          </a:xfrm>
          <a:prstGeom prst="rect">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endParaRPr b="0" lang="fr-FR" sz="1800" spc="-1" strike="noStrike">
              <a:solidFill>
                <a:schemeClr val="lt1"/>
              </a:solidFill>
              <a:latin typeface="Calibri"/>
            </a:endParaRPr>
          </a:p>
        </p:txBody>
      </p:sp>
      <p:sp>
        <p:nvSpPr>
          <p:cNvPr id="101" name="Rectangle 6"/>
          <p:cNvSpPr/>
          <p:nvPr/>
        </p:nvSpPr>
        <p:spPr>
          <a:xfrm>
            <a:off x="2877480" y="799920"/>
            <a:ext cx="4233600" cy="343440"/>
          </a:xfrm>
          <a:prstGeom prst="rect">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000000"/>
                </a:solidFill>
                <a:latin typeface="Calibri"/>
              </a:rPr>
              <a:t>Détecteur UV</a:t>
            </a:r>
            <a:endParaRPr b="0" lang="fr-FR" sz="1800" spc="-1" strike="noStrike">
              <a:solidFill>
                <a:srgbClr val="000000"/>
              </a:solidFill>
              <a:latin typeface="Arial"/>
            </a:endParaRPr>
          </a:p>
        </p:txBody>
      </p:sp>
      <p:sp>
        <p:nvSpPr>
          <p:cNvPr id="102" name="Ellipse 3"/>
          <p:cNvSpPr/>
          <p:nvPr/>
        </p:nvSpPr>
        <p:spPr>
          <a:xfrm>
            <a:off x="4975200" y="2429640"/>
            <a:ext cx="1962720" cy="855360"/>
          </a:xfrm>
          <a:prstGeom prst="ellipse">
            <a:avLst/>
          </a:prstGeom>
          <a:solidFill>
            <a:schemeClr val="accent2">
              <a:lumMod val="40000"/>
              <a:lumOff val="60000"/>
            </a:schemeClr>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000000"/>
                </a:solidFill>
                <a:latin typeface="Calibri"/>
              </a:rPr>
              <a:t>Avertir du danger des UV</a:t>
            </a:r>
            <a:endParaRPr b="0" lang="fr-FR" sz="1800" spc="-1" strike="noStrike">
              <a:solidFill>
                <a:srgbClr val="000000"/>
              </a:solidFill>
              <a:latin typeface="Arial"/>
            </a:endParaRPr>
          </a:p>
        </p:txBody>
      </p:sp>
      <p:sp>
        <p:nvSpPr>
          <p:cNvPr id="103" name="Rectangle 5"/>
          <p:cNvSpPr/>
          <p:nvPr/>
        </p:nvSpPr>
        <p:spPr>
          <a:xfrm>
            <a:off x="7529040" y="1316880"/>
            <a:ext cx="645840" cy="377280"/>
          </a:xfrm>
          <a:prstGeom prst="rect">
            <a:avLst/>
          </a:prstGeom>
          <a:no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000000"/>
                </a:solidFill>
                <a:latin typeface="Calibri"/>
              </a:rPr>
              <a:t>UV</a:t>
            </a:r>
            <a:endParaRPr b="0" lang="fr-FR" sz="1800" spc="-1" strike="noStrike">
              <a:solidFill>
                <a:srgbClr val="000000"/>
              </a:solidFill>
              <a:latin typeface="Arial"/>
            </a:endParaRPr>
          </a:p>
        </p:txBody>
      </p:sp>
      <p:sp>
        <p:nvSpPr>
          <p:cNvPr id="104" name="Rectangle 9"/>
          <p:cNvSpPr/>
          <p:nvPr/>
        </p:nvSpPr>
        <p:spPr>
          <a:xfrm>
            <a:off x="7513920" y="3031200"/>
            <a:ext cx="1321560" cy="668880"/>
          </a:xfrm>
          <a:prstGeom prst="rect">
            <a:avLst/>
          </a:prstGeom>
          <a:no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000000"/>
                </a:solidFill>
                <a:latin typeface="Calibri"/>
              </a:rPr>
              <a:t>Pile</a:t>
            </a:r>
            <a:endParaRPr b="0" lang="fr-FR" sz="1800" spc="-1" strike="noStrike">
              <a:solidFill>
                <a:srgbClr val="000000"/>
              </a:solidFill>
              <a:latin typeface="Arial"/>
            </a:endParaRPr>
          </a:p>
        </p:txBody>
      </p:sp>
      <p:sp>
        <p:nvSpPr>
          <p:cNvPr id="105" name="Ellipse 11"/>
          <p:cNvSpPr/>
          <p:nvPr/>
        </p:nvSpPr>
        <p:spPr>
          <a:xfrm>
            <a:off x="3031560" y="1320480"/>
            <a:ext cx="2429640" cy="727920"/>
          </a:xfrm>
          <a:prstGeom prst="ellipse">
            <a:avLst/>
          </a:prstGeom>
          <a:solidFill>
            <a:schemeClr val="tx2">
              <a:lumMod val="20000"/>
              <a:lumOff val="80000"/>
            </a:schemeClr>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000000"/>
                </a:solidFill>
                <a:latin typeface="Calibri"/>
              </a:rPr>
              <a:t>Détecter le niveau UV</a:t>
            </a:r>
            <a:endParaRPr b="0" lang="fr-FR" sz="1800" spc="-1" strike="noStrike">
              <a:solidFill>
                <a:srgbClr val="000000"/>
              </a:solidFill>
              <a:latin typeface="Arial"/>
            </a:endParaRPr>
          </a:p>
        </p:txBody>
      </p:sp>
      <p:sp>
        <p:nvSpPr>
          <p:cNvPr id="106" name="Ellipse 15"/>
          <p:cNvSpPr/>
          <p:nvPr/>
        </p:nvSpPr>
        <p:spPr>
          <a:xfrm>
            <a:off x="3060720" y="2201040"/>
            <a:ext cx="1962720" cy="539280"/>
          </a:xfrm>
          <a:prstGeom prst="ellipse">
            <a:avLst/>
          </a:prstGeom>
          <a:solidFill>
            <a:schemeClr val="tx2">
              <a:lumMod val="20000"/>
              <a:lumOff val="80000"/>
            </a:schemeClr>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600" spc="-1" strike="noStrike">
                <a:solidFill>
                  <a:srgbClr val="000000"/>
                </a:solidFill>
                <a:latin typeface="Calibri"/>
              </a:rPr>
              <a:t>Communiquer le taux</a:t>
            </a:r>
            <a:endParaRPr b="0" lang="fr-FR" sz="1600" spc="-1" strike="noStrike">
              <a:solidFill>
                <a:srgbClr val="000000"/>
              </a:solidFill>
              <a:latin typeface="Arial"/>
            </a:endParaRPr>
          </a:p>
        </p:txBody>
      </p:sp>
      <p:sp>
        <p:nvSpPr>
          <p:cNvPr id="107" name="Rectangle 16"/>
          <p:cNvSpPr/>
          <p:nvPr/>
        </p:nvSpPr>
        <p:spPr>
          <a:xfrm>
            <a:off x="7529040" y="4166280"/>
            <a:ext cx="930600" cy="377280"/>
          </a:xfrm>
          <a:prstGeom prst="rect">
            <a:avLst/>
          </a:prstGeom>
          <a:no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000000"/>
                </a:solidFill>
                <a:latin typeface="Calibri"/>
              </a:rPr>
              <a:t>Poche</a:t>
            </a:r>
            <a:endParaRPr b="0" lang="fr-FR" sz="1800" spc="-1" strike="noStrike">
              <a:solidFill>
                <a:srgbClr val="000000"/>
              </a:solidFill>
              <a:latin typeface="Arial"/>
            </a:endParaRPr>
          </a:p>
        </p:txBody>
      </p:sp>
      <p:cxnSp>
        <p:nvCxnSpPr>
          <p:cNvPr id="108" name="Connecteur droit 20"/>
          <p:cNvCxnSpPr>
            <a:endCxn id="106" idx="2"/>
          </p:cNvCxnSpPr>
          <p:nvPr/>
        </p:nvCxnSpPr>
        <p:spPr>
          <a:xfrm flipV="1">
            <a:off x="2375280" y="2470680"/>
            <a:ext cx="685800" cy="689400"/>
          </a:xfrm>
          <a:prstGeom prst="straightConnector1">
            <a:avLst/>
          </a:prstGeom>
          <a:ln w="19050">
            <a:solidFill>
              <a:srgbClr val="4a7ebb"/>
            </a:solidFill>
            <a:round/>
          </a:ln>
        </p:spPr>
      </p:cxnSp>
      <p:cxnSp>
        <p:nvCxnSpPr>
          <p:cNvPr id="109" name="Connecteur droit avec flèche 30"/>
          <p:cNvCxnSpPr>
            <a:stCxn id="102" idx="1"/>
            <a:endCxn id="106" idx="6"/>
          </p:cNvCxnSpPr>
          <p:nvPr/>
        </p:nvCxnSpPr>
        <p:spPr>
          <a:xfrm flipH="1" flipV="1">
            <a:off x="5023440" y="2470680"/>
            <a:ext cx="239400" cy="84600"/>
          </a:xfrm>
          <a:prstGeom prst="straightConnector1">
            <a:avLst/>
          </a:prstGeom>
          <a:ln w="19050">
            <a:solidFill>
              <a:srgbClr val="4a7ebb"/>
            </a:solidFill>
            <a:prstDash val="dash"/>
            <a:round/>
            <a:tailEnd len="med" type="arrow" w="med"/>
          </a:ln>
        </p:spPr>
      </p:cxnSp>
      <p:cxnSp>
        <p:nvCxnSpPr>
          <p:cNvPr id="110" name="Connecteur droit 32"/>
          <p:cNvCxnSpPr>
            <a:stCxn id="103" idx="1"/>
            <a:endCxn id="105" idx="6"/>
          </p:cNvCxnSpPr>
          <p:nvPr/>
        </p:nvCxnSpPr>
        <p:spPr>
          <a:xfrm flipH="1">
            <a:off x="5461200" y="1505520"/>
            <a:ext cx="2068200" cy="179280"/>
          </a:xfrm>
          <a:prstGeom prst="straightConnector1">
            <a:avLst/>
          </a:prstGeom>
          <a:ln w="19050">
            <a:solidFill>
              <a:srgbClr val="4a7ebb"/>
            </a:solidFill>
            <a:round/>
          </a:ln>
        </p:spPr>
      </p:cxnSp>
      <p:cxnSp>
        <p:nvCxnSpPr>
          <p:cNvPr id="111" name="Connecteur droit 36"/>
          <p:cNvCxnSpPr>
            <a:stCxn id="107" idx="1"/>
            <a:endCxn id="112" idx="6"/>
          </p:cNvCxnSpPr>
          <p:nvPr/>
        </p:nvCxnSpPr>
        <p:spPr>
          <a:xfrm flipH="1">
            <a:off x="4960080" y="4354920"/>
            <a:ext cx="2569320" cy="260280"/>
          </a:xfrm>
          <a:prstGeom prst="straightConnector1">
            <a:avLst/>
          </a:prstGeom>
          <a:ln w="19050">
            <a:solidFill>
              <a:srgbClr val="4a7ebb"/>
            </a:solidFill>
            <a:round/>
          </a:ln>
        </p:spPr>
      </p:cxnSp>
      <p:cxnSp>
        <p:nvCxnSpPr>
          <p:cNvPr id="113" name="Connecteur droit 38"/>
          <p:cNvCxnSpPr>
            <a:stCxn id="104" idx="1"/>
            <a:endCxn id="114" idx="6"/>
          </p:cNvCxnSpPr>
          <p:nvPr/>
        </p:nvCxnSpPr>
        <p:spPr>
          <a:xfrm flipH="1">
            <a:off x="4960080" y="3365640"/>
            <a:ext cx="2554200" cy="399240"/>
          </a:xfrm>
          <a:prstGeom prst="straightConnector1">
            <a:avLst/>
          </a:prstGeom>
          <a:ln w="19050">
            <a:solidFill>
              <a:srgbClr val="4a7ebb"/>
            </a:solidFill>
            <a:round/>
          </a:ln>
        </p:spPr>
      </p:cxnSp>
      <p:sp>
        <p:nvSpPr>
          <p:cNvPr id="115" name="ZoneTexte 43"/>
          <p:cNvSpPr/>
          <p:nvPr/>
        </p:nvSpPr>
        <p:spPr>
          <a:xfrm>
            <a:off x="1130040" y="799920"/>
            <a:ext cx="1555560" cy="3639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pPr>
            <a:r>
              <a:rPr b="0" lang="fr-FR" sz="1800" spc="-1" strike="noStrike">
                <a:solidFill>
                  <a:schemeClr val="accent6">
                    <a:lumMod val="75000"/>
                  </a:schemeClr>
                </a:solidFill>
                <a:latin typeface="Calibri"/>
              </a:rPr>
              <a:t>Acteur humain</a:t>
            </a:r>
            <a:endParaRPr b="0" lang="fr-FR" sz="1800" spc="-1" strike="noStrike">
              <a:solidFill>
                <a:srgbClr val="000000"/>
              </a:solidFill>
              <a:latin typeface="Arial"/>
            </a:endParaRPr>
          </a:p>
        </p:txBody>
      </p:sp>
      <p:sp>
        <p:nvSpPr>
          <p:cNvPr id="116" name="ZoneTexte 44"/>
          <p:cNvSpPr/>
          <p:nvPr/>
        </p:nvSpPr>
        <p:spPr>
          <a:xfrm>
            <a:off x="7195680" y="799920"/>
            <a:ext cx="1987200" cy="3639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pPr>
            <a:r>
              <a:rPr b="0" lang="fr-FR" sz="1800" spc="-1" strike="noStrike">
                <a:solidFill>
                  <a:schemeClr val="accent6">
                    <a:lumMod val="75000"/>
                  </a:schemeClr>
                </a:solidFill>
                <a:latin typeface="Calibri"/>
              </a:rPr>
              <a:t>Acteur non-humain</a:t>
            </a:r>
            <a:endParaRPr b="0" lang="fr-FR" sz="1800" spc="-1" strike="noStrike">
              <a:solidFill>
                <a:srgbClr val="000000"/>
              </a:solidFill>
              <a:latin typeface="Arial"/>
            </a:endParaRPr>
          </a:p>
        </p:txBody>
      </p:sp>
      <p:sp>
        <p:nvSpPr>
          <p:cNvPr id="114" name="Ellipse 49"/>
          <p:cNvSpPr/>
          <p:nvPr/>
        </p:nvSpPr>
        <p:spPr>
          <a:xfrm>
            <a:off x="2997360" y="3494880"/>
            <a:ext cx="1962720" cy="539280"/>
          </a:xfrm>
          <a:prstGeom prst="ellipse">
            <a:avLst/>
          </a:prstGeom>
          <a:solidFill>
            <a:schemeClr val="tx2">
              <a:lumMod val="20000"/>
              <a:lumOff val="80000"/>
            </a:schemeClr>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600" spc="-1" strike="noStrike">
                <a:solidFill>
                  <a:srgbClr val="000000"/>
                </a:solidFill>
                <a:latin typeface="Calibri"/>
              </a:rPr>
              <a:t>Mettre des piles</a:t>
            </a:r>
            <a:endParaRPr b="0" lang="fr-FR" sz="1600" spc="-1" strike="noStrike">
              <a:solidFill>
                <a:srgbClr val="000000"/>
              </a:solidFill>
              <a:latin typeface="Arial"/>
            </a:endParaRPr>
          </a:p>
        </p:txBody>
      </p:sp>
      <p:sp>
        <p:nvSpPr>
          <p:cNvPr id="112" name="Ellipse 50"/>
          <p:cNvSpPr/>
          <p:nvPr/>
        </p:nvSpPr>
        <p:spPr>
          <a:xfrm>
            <a:off x="2997360" y="4345200"/>
            <a:ext cx="1962720" cy="539280"/>
          </a:xfrm>
          <a:prstGeom prst="ellipse">
            <a:avLst/>
          </a:prstGeom>
          <a:solidFill>
            <a:schemeClr val="tx2">
              <a:lumMod val="20000"/>
              <a:lumOff val="80000"/>
            </a:schemeClr>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600" spc="-1" strike="noStrike">
                <a:solidFill>
                  <a:srgbClr val="000000"/>
                </a:solidFill>
                <a:latin typeface="Calibri"/>
              </a:rPr>
              <a:t>Tenir dans une poche</a:t>
            </a:r>
            <a:endParaRPr b="0" lang="fr-FR" sz="1600" spc="-1" strike="noStrike">
              <a:solidFill>
                <a:srgbClr val="000000"/>
              </a:solidFill>
              <a:latin typeface="Arial"/>
            </a:endParaRPr>
          </a:p>
        </p:txBody>
      </p:sp>
      <p:cxnSp>
        <p:nvCxnSpPr>
          <p:cNvPr id="117" name="Connecteur droit avec flèche 57"/>
          <p:cNvCxnSpPr>
            <a:stCxn id="102" idx="0"/>
            <a:endCxn id="105" idx="5"/>
          </p:cNvCxnSpPr>
          <p:nvPr/>
        </p:nvCxnSpPr>
        <p:spPr>
          <a:xfrm flipH="1" flipV="1">
            <a:off x="5105520" y="1941840"/>
            <a:ext cx="851400" cy="488160"/>
          </a:xfrm>
          <a:prstGeom prst="straightConnector1">
            <a:avLst/>
          </a:prstGeom>
          <a:ln w="19050">
            <a:solidFill>
              <a:srgbClr val="4a7ebb"/>
            </a:solidFill>
            <a:prstDash val="dash"/>
            <a:round/>
            <a:tailEnd len="med" type="arrow" w="med"/>
          </a:ln>
        </p:spPr>
      </p:cxnSp>
      <p:cxnSp>
        <p:nvCxnSpPr>
          <p:cNvPr id="118" name="Connecteur droit avec flèche 60"/>
          <p:cNvCxnSpPr>
            <a:endCxn id="112" idx="7"/>
          </p:cNvCxnSpPr>
          <p:nvPr/>
        </p:nvCxnSpPr>
        <p:spPr>
          <a:xfrm flipH="1">
            <a:off x="4672800" y="3285000"/>
            <a:ext cx="1284120" cy="1139400"/>
          </a:xfrm>
          <a:prstGeom prst="straightConnector1">
            <a:avLst/>
          </a:prstGeom>
          <a:ln w="19050">
            <a:solidFill>
              <a:srgbClr val="4a7ebb"/>
            </a:solidFill>
            <a:prstDash val="dash"/>
            <a:round/>
            <a:tailEnd len="med" type="arrow" w="med"/>
          </a:ln>
        </p:spPr>
      </p:cxnSp>
      <p:cxnSp>
        <p:nvCxnSpPr>
          <p:cNvPr id="119" name="Connecteur droit avec flèche 61"/>
          <p:cNvCxnSpPr>
            <a:stCxn id="102" idx="3"/>
            <a:endCxn id="114" idx="7"/>
          </p:cNvCxnSpPr>
          <p:nvPr/>
        </p:nvCxnSpPr>
        <p:spPr>
          <a:xfrm flipH="1">
            <a:off x="4672800" y="3159720"/>
            <a:ext cx="590040" cy="414360"/>
          </a:xfrm>
          <a:prstGeom prst="straightConnector1">
            <a:avLst/>
          </a:prstGeom>
          <a:ln w="19050">
            <a:solidFill>
              <a:srgbClr val="4a7ebb"/>
            </a:solidFill>
            <a:prstDash val="dash"/>
            <a:round/>
            <a:tailEnd len="med" type="arrow" w="med"/>
          </a:ln>
        </p:spPr>
      </p:cxnSp>
      <p:cxnSp>
        <p:nvCxnSpPr>
          <p:cNvPr id="120" name="Connecteur droit 66"/>
          <p:cNvCxnSpPr>
            <a:endCxn id="114" idx="2"/>
          </p:cNvCxnSpPr>
          <p:nvPr/>
        </p:nvCxnSpPr>
        <p:spPr>
          <a:xfrm>
            <a:off x="2375280" y="3573720"/>
            <a:ext cx="622440" cy="191160"/>
          </a:xfrm>
          <a:prstGeom prst="straightConnector1">
            <a:avLst/>
          </a:prstGeom>
          <a:ln w="19050">
            <a:solidFill>
              <a:srgbClr val="4a7ebb"/>
            </a:solidFill>
            <a:round/>
          </a:ln>
        </p:spPr>
      </p:cxnSp>
      <p:cxnSp>
        <p:nvCxnSpPr>
          <p:cNvPr id="121" name="Connecteur droit 67"/>
          <p:cNvCxnSpPr>
            <a:endCxn id="112" idx="2"/>
          </p:cNvCxnSpPr>
          <p:nvPr/>
        </p:nvCxnSpPr>
        <p:spPr>
          <a:xfrm>
            <a:off x="2375280" y="4166280"/>
            <a:ext cx="622440" cy="448920"/>
          </a:xfrm>
          <a:prstGeom prst="straightConnector1">
            <a:avLst/>
          </a:prstGeom>
          <a:ln w="19050">
            <a:solidFill>
              <a:srgbClr val="4a7ebb"/>
            </a:solidFill>
            <a:round/>
          </a:ln>
        </p:spPr>
      </p:cxnSp>
      <p:cxnSp>
        <p:nvCxnSpPr>
          <p:cNvPr id="122" name="Connecteur droit 68"/>
          <p:cNvCxnSpPr>
            <a:endCxn id="105" idx="2"/>
          </p:cNvCxnSpPr>
          <p:nvPr/>
        </p:nvCxnSpPr>
        <p:spPr>
          <a:xfrm flipV="1">
            <a:off x="2301480" y="1684440"/>
            <a:ext cx="730440" cy="870840"/>
          </a:xfrm>
          <a:prstGeom prst="straightConnector1">
            <a:avLst/>
          </a:prstGeom>
          <a:ln w="19050">
            <a:solidFill>
              <a:srgbClr val="4a7ebb"/>
            </a:solidFill>
            <a:round/>
          </a:ln>
        </p:spPr>
      </p:cxnSp>
    </p:spTree>
  </p:cSld>
  <mc:AlternateContent>
    <mc:Choice Requires="p14">
      <p:transition spd="slow" p14:dur="2000"/>
    </mc:Choice>
    <mc:Fallback>
      <p:transition spd="slow"/>
    </mc:Fallback>
  </mc:AlternateContent>
  <p:timing>
    <p:tnLst>
      <p:par>
        <p:cTn id="114" dur="indefinite" restart="never" nodeType="tmRoot">
          <p:childTnLst>
            <p:seq>
              <p:cTn id="115" dur="indefinite" nodeType="mainSeq">
                <p:childTnLst>
                  <p:par>
                    <p:cTn id="116" fill="hold">
                      <p:stCondLst>
                        <p:cond delay="indefinite"/>
                      </p:stCondLst>
                      <p:childTnLst>
                        <p:par>
                          <p:cTn id="117" fill="hold">
                            <p:stCondLst>
                              <p:cond delay="0"/>
                            </p:stCondLst>
                            <p:childTnLst>
                              <p:par>
                                <p:cTn id="118" nodeType="clickEffect" fill="hold" presetClass="entr" presetID="10">
                                  <p:stCondLst>
                                    <p:cond delay="0"/>
                                  </p:stCondLst>
                                  <p:childTnLst>
                                    <p:set>
                                      <p:cBhvr>
                                        <p:cTn id="119" dur="1" fill="hold">
                                          <p:stCondLst>
                                            <p:cond delay="0"/>
                                          </p:stCondLst>
                                        </p:cTn>
                                        <p:tgtEl>
                                          <p:spTgt spid="105"/>
                                        </p:tgtEl>
                                        <p:attrNameLst>
                                          <p:attrName>style.visibility</p:attrName>
                                        </p:attrNameLst>
                                      </p:cBhvr>
                                      <p:to>
                                        <p:strVal val="visible"/>
                                      </p:to>
                                    </p:set>
                                    <p:animEffect filter="fade" transition="in">
                                      <p:cBhvr additive="repl">
                                        <p:cTn id="120" dur="500"/>
                                        <p:tgtEl>
                                          <p:spTgt spid="105"/>
                                        </p:tgtEl>
                                      </p:cBhvr>
                                    </p:animEffect>
                                  </p:childTnLst>
                                </p:cTn>
                              </p:par>
                              <p:par>
                                <p:cTn id="121" nodeType="withEffect" fill="hold" presetClass="entr" presetID="10">
                                  <p:stCondLst>
                                    <p:cond delay="0"/>
                                  </p:stCondLst>
                                  <p:childTnLst>
                                    <p:set>
                                      <p:cBhvr>
                                        <p:cTn id="122" dur="1" fill="hold">
                                          <p:stCondLst>
                                            <p:cond delay="0"/>
                                          </p:stCondLst>
                                        </p:cTn>
                                        <p:tgtEl>
                                          <p:spTgt spid="106"/>
                                        </p:tgtEl>
                                        <p:attrNameLst>
                                          <p:attrName>style.visibility</p:attrName>
                                        </p:attrNameLst>
                                      </p:cBhvr>
                                      <p:to>
                                        <p:strVal val="visible"/>
                                      </p:to>
                                    </p:set>
                                    <p:animEffect filter="fade" transition="in">
                                      <p:cBhvr additive="repl">
                                        <p:cTn id="123" dur="500"/>
                                        <p:tgtEl>
                                          <p:spTgt spid="106"/>
                                        </p:tgtEl>
                                      </p:cBhvr>
                                    </p:animEffect>
                                  </p:childTnLst>
                                </p:cTn>
                              </p:par>
                              <p:par>
                                <p:cTn id="124" nodeType="withEffect" fill="hold" presetClass="entr" presetID="10">
                                  <p:stCondLst>
                                    <p:cond delay="0"/>
                                  </p:stCondLst>
                                  <p:childTnLst>
                                    <p:set>
                                      <p:cBhvr>
                                        <p:cTn id="125" dur="1" fill="hold">
                                          <p:stCondLst>
                                            <p:cond delay="0"/>
                                          </p:stCondLst>
                                        </p:cTn>
                                        <p:tgtEl>
                                          <p:spTgt spid="108"/>
                                        </p:tgtEl>
                                        <p:attrNameLst>
                                          <p:attrName>style.visibility</p:attrName>
                                        </p:attrNameLst>
                                      </p:cBhvr>
                                      <p:to>
                                        <p:strVal val="visible"/>
                                      </p:to>
                                    </p:set>
                                    <p:animEffect filter="fade" transition="in">
                                      <p:cBhvr additive="repl">
                                        <p:cTn id="126" dur="500"/>
                                        <p:tgtEl>
                                          <p:spTgt spid="108"/>
                                        </p:tgtEl>
                                      </p:cBhvr>
                                    </p:animEffect>
                                  </p:childTnLst>
                                </p:cTn>
                              </p:par>
                              <p:par>
                                <p:cTn id="127" nodeType="withEffect" fill="hold" presetClass="entr" presetID="10">
                                  <p:stCondLst>
                                    <p:cond delay="0"/>
                                  </p:stCondLst>
                                  <p:childTnLst>
                                    <p:set>
                                      <p:cBhvr>
                                        <p:cTn id="128" dur="1" fill="hold">
                                          <p:stCondLst>
                                            <p:cond delay="0"/>
                                          </p:stCondLst>
                                        </p:cTn>
                                        <p:tgtEl>
                                          <p:spTgt spid="109"/>
                                        </p:tgtEl>
                                        <p:attrNameLst>
                                          <p:attrName>style.visibility</p:attrName>
                                        </p:attrNameLst>
                                      </p:cBhvr>
                                      <p:to>
                                        <p:strVal val="visible"/>
                                      </p:to>
                                    </p:set>
                                    <p:animEffect filter="fade" transition="in">
                                      <p:cBhvr additive="repl">
                                        <p:cTn id="129" dur="500"/>
                                        <p:tgtEl>
                                          <p:spTgt spid="109"/>
                                        </p:tgtEl>
                                      </p:cBhvr>
                                    </p:animEffect>
                                  </p:childTnLst>
                                </p:cTn>
                              </p:par>
                            </p:childTnLst>
                          </p:cTn>
                        </p:par>
                      </p:childTnLst>
                    </p:cTn>
                  </p:par>
                  <p:par>
                    <p:cTn id="130" fill="hold">
                      <p:stCondLst>
                        <p:cond delay="indefinite"/>
                      </p:stCondLst>
                      <p:childTnLst>
                        <p:par>
                          <p:cTn id="131" fill="hold">
                            <p:stCondLst>
                              <p:cond delay="0"/>
                            </p:stCondLst>
                            <p:childTnLst>
                              <p:par>
                                <p:cTn id="132" nodeType="clickEffect" fill="hold" presetClass="entr" presetID="10">
                                  <p:stCondLst>
                                    <p:cond delay="0"/>
                                  </p:stCondLst>
                                  <p:childTnLst>
                                    <p:set>
                                      <p:cBhvr>
                                        <p:cTn id="133" dur="1" fill="hold">
                                          <p:stCondLst>
                                            <p:cond delay="0"/>
                                          </p:stCondLst>
                                        </p:cTn>
                                        <p:tgtEl>
                                          <p:spTgt spid="103"/>
                                        </p:tgtEl>
                                        <p:attrNameLst>
                                          <p:attrName>style.visibility</p:attrName>
                                        </p:attrNameLst>
                                      </p:cBhvr>
                                      <p:to>
                                        <p:strVal val="visible"/>
                                      </p:to>
                                    </p:set>
                                    <p:animEffect filter="fade" transition="in">
                                      <p:cBhvr additive="repl">
                                        <p:cTn id="134" dur="500"/>
                                        <p:tgtEl>
                                          <p:spTgt spid="103"/>
                                        </p:tgtEl>
                                      </p:cBhvr>
                                    </p:animEffect>
                                  </p:childTnLst>
                                </p:cTn>
                              </p:par>
                              <p:par>
                                <p:cTn id="135" nodeType="withEffect" fill="hold" presetClass="entr" presetID="10">
                                  <p:stCondLst>
                                    <p:cond delay="0"/>
                                  </p:stCondLst>
                                  <p:childTnLst>
                                    <p:set>
                                      <p:cBhvr>
                                        <p:cTn id="136" dur="1" fill="hold">
                                          <p:stCondLst>
                                            <p:cond delay="0"/>
                                          </p:stCondLst>
                                        </p:cTn>
                                        <p:tgtEl>
                                          <p:spTgt spid="104"/>
                                        </p:tgtEl>
                                        <p:attrNameLst>
                                          <p:attrName>style.visibility</p:attrName>
                                        </p:attrNameLst>
                                      </p:cBhvr>
                                      <p:to>
                                        <p:strVal val="visible"/>
                                      </p:to>
                                    </p:set>
                                    <p:animEffect filter="fade" transition="in">
                                      <p:cBhvr additive="repl">
                                        <p:cTn id="137" dur="500"/>
                                        <p:tgtEl>
                                          <p:spTgt spid="104"/>
                                        </p:tgtEl>
                                      </p:cBhvr>
                                    </p:animEffect>
                                  </p:childTnLst>
                                </p:cTn>
                              </p:par>
                              <p:par>
                                <p:cTn id="138" nodeType="withEffect" fill="hold" presetClass="entr" presetID="10">
                                  <p:stCondLst>
                                    <p:cond delay="0"/>
                                  </p:stCondLst>
                                  <p:childTnLst>
                                    <p:set>
                                      <p:cBhvr>
                                        <p:cTn id="139" dur="1" fill="hold">
                                          <p:stCondLst>
                                            <p:cond delay="0"/>
                                          </p:stCondLst>
                                        </p:cTn>
                                        <p:tgtEl>
                                          <p:spTgt spid="107"/>
                                        </p:tgtEl>
                                        <p:attrNameLst>
                                          <p:attrName>style.visibility</p:attrName>
                                        </p:attrNameLst>
                                      </p:cBhvr>
                                      <p:to>
                                        <p:strVal val="visible"/>
                                      </p:to>
                                    </p:set>
                                    <p:animEffect filter="fade" transition="in">
                                      <p:cBhvr additive="repl">
                                        <p:cTn id="140" dur="500"/>
                                        <p:tgtEl>
                                          <p:spTgt spid="107"/>
                                        </p:tgtEl>
                                      </p:cBhvr>
                                    </p:animEffect>
                                  </p:childTnLst>
                                </p:cTn>
                              </p:par>
                              <p:par>
                                <p:cTn id="141" nodeType="withEffect" fill="hold" presetClass="entr" presetID="10">
                                  <p:stCondLst>
                                    <p:cond delay="0"/>
                                  </p:stCondLst>
                                  <p:childTnLst>
                                    <p:set>
                                      <p:cBhvr>
                                        <p:cTn id="142" dur="1" fill="hold">
                                          <p:stCondLst>
                                            <p:cond delay="0"/>
                                          </p:stCondLst>
                                        </p:cTn>
                                        <p:tgtEl>
                                          <p:spTgt spid="110"/>
                                        </p:tgtEl>
                                        <p:attrNameLst>
                                          <p:attrName>style.visibility</p:attrName>
                                        </p:attrNameLst>
                                      </p:cBhvr>
                                      <p:to>
                                        <p:strVal val="visible"/>
                                      </p:to>
                                    </p:set>
                                    <p:animEffect filter="fade" transition="in">
                                      <p:cBhvr additive="repl">
                                        <p:cTn id="143" dur="500"/>
                                        <p:tgtEl>
                                          <p:spTgt spid="110"/>
                                        </p:tgtEl>
                                      </p:cBhvr>
                                    </p:animEffect>
                                  </p:childTnLst>
                                </p:cTn>
                              </p:par>
                              <p:par>
                                <p:cTn id="144" nodeType="withEffect" fill="hold" presetClass="entr" presetID="10">
                                  <p:stCondLst>
                                    <p:cond delay="0"/>
                                  </p:stCondLst>
                                  <p:childTnLst>
                                    <p:set>
                                      <p:cBhvr>
                                        <p:cTn id="145" dur="1" fill="hold">
                                          <p:stCondLst>
                                            <p:cond delay="0"/>
                                          </p:stCondLst>
                                        </p:cTn>
                                        <p:tgtEl>
                                          <p:spTgt spid="113"/>
                                        </p:tgtEl>
                                        <p:attrNameLst>
                                          <p:attrName>style.visibility</p:attrName>
                                        </p:attrNameLst>
                                      </p:cBhvr>
                                      <p:to>
                                        <p:strVal val="visible"/>
                                      </p:to>
                                    </p:set>
                                    <p:animEffect filter="fade" transition="in">
                                      <p:cBhvr additive="repl">
                                        <p:cTn id="146" dur="500"/>
                                        <p:tgtEl>
                                          <p:spTgt spid="113"/>
                                        </p:tgtEl>
                                      </p:cBhvr>
                                    </p:animEffect>
                                  </p:childTnLst>
                                </p:cTn>
                              </p:par>
                              <p:par>
                                <p:cTn id="147" nodeType="withEffect" fill="hold" presetClass="entr" presetID="10">
                                  <p:stCondLst>
                                    <p:cond delay="0"/>
                                  </p:stCondLst>
                                  <p:childTnLst>
                                    <p:set>
                                      <p:cBhvr>
                                        <p:cTn id="148" dur="1" fill="hold">
                                          <p:stCondLst>
                                            <p:cond delay="0"/>
                                          </p:stCondLst>
                                        </p:cTn>
                                        <p:tgtEl>
                                          <p:spTgt spid="111"/>
                                        </p:tgtEl>
                                        <p:attrNameLst>
                                          <p:attrName>style.visibility</p:attrName>
                                        </p:attrNameLst>
                                      </p:cBhvr>
                                      <p:to>
                                        <p:strVal val="visible"/>
                                      </p:to>
                                    </p:set>
                                    <p:animEffect filter="fade" transition="in">
                                      <p:cBhvr additive="repl">
                                        <p:cTn id="149" dur="500"/>
                                        <p:tgtEl>
                                          <p:spTgt spid="111"/>
                                        </p:tgtEl>
                                      </p:cBhvr>
                                    </p:animEffect>
                                  </p:childTnLst>
                                </p:cTn>
                              </p:par>
                              <p:par>
                                <p:cTn id="150" nodeType="withEffect" fill="hold" presetClass="entr" presetID="10">
                                  <p:stCondLst>
                                    <p:cond delay="0"/>
                                  </p:stCondLst>
                                  <p:childTnLst>
                                    <p:set>
                                      <p:cBhvr>
                                        <p:cTn id="151" dur="1" fill="hold">
                                          <p:stCondLst>
                                            <p:cond delay="0"/>
                                          </p:stCondLst>
                                        </p:cTn>
                                        <p:tgtEl>
                                          <p:spTgt spid="114"/>
                                        </p:tgtEl>
                                        <p:attrNameLst>
                                          <p:attrName>style.visibility</p:attrName>
                                        </p:attrNameLst>
                                      </p:cBhvr>
                                      <p:to>
                                        <p:strVal val="visible"/>
                                      </p:to>
                                    </p:set>
                                    <p:animEffect filter="fade" transition="in">
                                      <p:cBhvr additive="repl">
                                        <p:cTn id="152" dur="500"/>
                                        <p:tgtEl>
                                          <p:spTgt spid="114"/>
                                        </p:tgtEl>
                                      </p:cBhvr>
                                    </p:animEffect>
                                  </p:childTnLst>
                                </p:cTn>
                              </p:par>
                              <p:par>
                                <p:cTn id="153" nodeType="withEffect" fill="hold" presetClass="entr" presetID="10">
                                  <p:stCondLst>
                                    <p:cond delay="0"/>
                                  </p:stCondLst>
                                  <p:childTnLst>
                                    <p:set>
                                      <p:cBhvr>
                                        <p:cTn id="154" dur="1" fill="hold">
                                          <p:stCondLst>
                                            <p:cond delay="0"/>
                                          </p:stCondLst>
                                        </p:cTn>
                                        <p:tgtEl>
                                          <p:spTgt spid="112"/>
                                        </p:tgtEl>
                                        <p:attrNameLst>
                                          <p:attrName>style.visibility</p:attrName>
                                        </p:attrNameLst>
                                      </p:cBhvr>
                                      <p:to>
                                        <p:strVal val="visible"/>
                                      </p:to>
                                    </p:set>
                                    <p:animEffect filter="fade" transition="in">
                                      <p:cBhvr additive="repl">
                                        <p:cTn id="155" dur="500"/>
                                        <p:tgtEl>
                                          <p:spTgt spid="112"/>
                                        </p:tgtEl>
                                      </p:cBhvr>
                                    </p:animEffect>
                                  </p:childTnLst>
                                </p:cTn>
                              </p:par>
                              <p:par>
                                <p:cTn id="156" nodeType="withEffect" fill="hold" presetClass="entr" presetID="10">
                                  <p:stCondLst>
                                    <p:cond delay="0"/>
                                  </p:stCondLst>
                                  <p:childTnLst>
                                    <p:set>
                                      <p:cBhvr>
                                        <p:cTn id="157" dur="1" fill="hold">
                                          <p:stCondLst>
                                            <p:cond delay="0"/>
                                          </p:stCondLst>
                                        </p:cTn>
                                        <p:tgtEl>
                                          <p:spTgt spid="117"/>
                                        </p:tgtEl>
                                        <p:attrNameLst>
                                          <p:attrName>style.visibility</p:attrName>
                                        </p:attrNameLst>
                                      </p:cBhvr>
                                      <p:to>
                                        <p:strVal val="visible"/>
                                      </p:to>
                                    </p:set>
                                    <p:animEffect filter="fade" transition="in">
                                      <p:cBhvr additive="repl">
                                        <p:cTn id="158" dur="500"/>
                                        <p:tgtEl>
                                          <p:spTgt spid="117"/>
                                        </p:tgtEl>
                                      </p:cBhvr>
                                    </p:animEffect>
                                  </p:childTnLst>
                                </p:cTn>
                              </p:par>
                              <p:par>
                                <p:cTn id="159" nodeType="withEffect" fill="hold" presetClass="entr" presetID="10">
                                  <p:stCondLst>
                                    <p:cond delay="0"/>
                                  </p:stCondLst>
                                  <p:childTnLst>
                                    <p:set>
                                      <p:cBhvr>
                                        <p:cTn id="160" dur="1" fill="hold">
                                          <p:stCondLst>
                                            <p:cond delay="0"/>
                                          </p:stCondLst>
                                        </p:cTn>
                                        <p:tgtEl>
                                          <p:spTgt spid="118"/>
                                        </p:tgtEl>
                                        <p:attrNameLst>
                                          <p:attrName>style.visibility</p:attrName>
                                        </p:attrNameLst>
                                      </p:cBhvr>
                                      <p:to>
                                        <p:strVal val="visible"/>
                                      </p:to>
                                    </p:set>
                                    <p:animEffect filter="fade" transition="in">
                                      <p:cBhvr additive="repl">
                                        <p:cTn id="161" dur="500"/>
                                        <p:tgtEl>
                                          <p:spTgt spid="118"/>
                                        </p:tgtEl>
                                      </p:cBhvr>
                                    </p:animEffect>
                                  </p:childTnLst>
                                </p:cTn>
                              </p:par>
                              <p:par>
                                <p:cTn id="162" nodeType="withEffect" fill="hold" presetClass="entr" presetID="10">
                                  <p:stCondLst>
                                    <p:cond delay="0"/>
                                  </p:stCondLst>
                                  <p:childTnLst>
                                    <p:set>
                                      <p:cBhvr>
                                        <p:cTn id="163" dur="1" fill="hold">
                                          <p:stCondLst>
                                            <p:cond delay="0"/>
                                          </p:stCondLst>
                                        </p:cTn>
                                        <p:tgtEl>
                                          <p:spTgt spid="119"/>
                                        </p:tgtEl>
                                        <p:attrNameLst>
                                          <p:attrName>style.visibility</p:attrName>
                                        </p:attrNameLst>
                                      </p:cBhvr>
                                      <p:to>
                                        <p:strVal val="visible"/>
                                      </p:to>
                                    </p:set>
                                    <p:animEffect filter="fade" transition="in">
                                      <p:cBhvr additive="repl">
                                        <p:cTn id="164" dur="500"/>
                                        <p:tgtEl>
                                          <p:spTgt spid="119"/>
                                        </p:tgtEl>
                                      </p:cBhvr>
                                    </p:animEffect>
                                  </p:childTnLst>
                                </p:cTn>
                              </p:par>
                              <p:par>
                                <p:cTn id="165" nodeType="withEffect" fill="hold" presetClass="entr" presetID="10">
                                  <p:stCondLst>
                                    <p:cond delay="0"/>
                                  </p:stCondLst>
                                  <p:childTnLst>
                                    <p:set>
                                      <p:cBhvr>
                                        <p:cTn id="166" dur="1" fill="hold">
                                          <p:stCondLst>
                                            <p:cond delay="0"/>
                                          </p:stCondLst>
                                        </p:cTn>
                                        <p:tgtEl>
                                          <p:spTgt spid="120"/>
                                        </p:tgtEl>
                                        <p:attrNameLst>
                                          <p:attrName>style.visibility</p:attrName>
                                        </p:attrNameLst>
                                      </p:cBhvr>
                                      <p:to>
                                        <p:strVal val="visible"/>
                                      </p:to>
                                    </p:set>
                                    <p:animEffect filter="fade" transition="in">
                                      <p:cBhvr additive="repl">
                                        <p:cTn id="167" dur="500"/>
                                        <p:tgtEl>
                                          <p:spTgt spid="120"/>
                                        </p:tgtEl>
                                      </p:cBhvr>
                                    </p:animEffect>
                                  </p:childTnLst>
                                </p:cTn>
                              </p:par>
                              <p:par>
                                <p:cTn id="168" nodeType="withEffect" fill="hold" presetClass="entr" presetID="10">
                                  <p:stCondLst>
                                    <p:cond delay="0"/>
                                  </p:stCondLst>
                                  <p:childTnLst>
                                    <p:set>
                                      <p:cBhvr>
                                        <p:cTn id="169" dur="1" fill="hold">
                                          <p:stCondLst>
                                            <p:cond delay="0"/>
                                          </p:stCondLst>
                                        </p:cTn>
                                        <p:tgtEl>
                                          <p:spTgt spid="121"/>
                                        </p:tgtEl>
                                        <p:attrNameLst>
                                          <p:attrName>style.visibility</p:attrName>
                                        </p:attrNameLst>
                                      </p:cBhvr>
                                      <p:to>
                                        <p:strVal val="visible"/>
                                      </p:to>
                                    </p:set>
                                    <p:animEffect filter="fade" transition="in">
                                      <p:cBhvr additive="repl">
                                        <p:cTn id="170" dur="500"/>
                                        <p:tgtEl>
                                          <p:spTgt spid="121"/>
                                        </p:tgtEl>
                                      </p:cBhvr>
                                    </p:animEffect>
                                  </p:childTnLst>
                                </p:cTn>
                              </p:par>
                              <p:par>
                                <p:cTn id="171" nodeType="withEffect" fill="hold" presetClass="entr" presetID="10">
                                  <p:stCondLst>
                                    <p:cond delay="0"/>
                                  </p:stCondLst>
                                  <p:childTnLst>
                                    <p:set>
                                      <p:cBhvr>
                                        <p:cTn id="172" dur="1" fill="hold">
                                          <p:stCondLst>
                                            <p:cond delay="0"/>
                                          </p:stCondLst>
                                        </p:cTn>
                                        <p:tgtEl>
                                          <p:spTgt spid="122"/>
                                        </p:tgtEl>
                                        <p:attrNameLst>
                                          <p:attrName>style.visibility</p:attrName>
                                        </p:attrNameLst>
                                      </p:cBhvr>
                                      <p:to>
                                        <p:strVal val="visible"/>
                                      </p:to>
                                    </p:set>
                                    <p:animEffect filter="fade" transition="in">
                                      <p:cBhvr additive="repl">
                                        <p:cTn id="173" dur="500"/>
                                        <p:tgtEl>
                                          <p:spTgt spid="12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9" name="Rectangle 5"/>
          <p:cNvSpPr/>
          <p:nvPr/>
        </p:nvSpPr>
        <p:spPr>
          <a:xfrm>
            <a:off x="1721160" y="2223000"/>
            <a:ext cx="5513400" cy="821880"/>
          </a:xfrm>
          <a:prstGeom prst="rect">
            <a:avLst/>
          </a:prstGeom>
          <a:noFill/>
          <a:ln w="0">
            <a:noFill/>
          </a:ln>
        </p:spPr>
        <p:style>
          <a:lnRef idx="0"/>
          <a:fillRef idx="0"/>
          <a:effectRef idx="0"/>
          <a:fontRef idx="minor"/>
        </p:style>
        <p:txBody>
          <a:bodyPr wrap="none" anchor="ctr">
            <a:spAutoFit/>
          </a:bodyPr>
          <a:p>
            <a:pPr algn="ctr">
              <a:lnSpc>
                <a:spcPct val="100000"/>
              </a:lnSpc>
            </a:pPr>
            <a:r>
              <a:rPr b="1" lang="fr-FR" sz="4800" spc="-1" strike="noStrike">
                <a:ln>
                  <a:solidFill>
                    <a:srgbClr val="7c7c7c"/>
                  </a:solidFill>
                </a:ln>
                <a:solidFill>
                  <a:srgbClr val="ffffff"/>
                </a:solidFill>
                <a:latin typeface="Calibri"/>
              </a:rPr>
              <a:t>Le cahier des charges</a:t>
            </a:r>
            <a:endParaRPr b="0" lang="fr-FR" sz="4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Rectangle 4"/>
          <p:cNvSpPr/>
          <p:nvPr/>
        </p:nvSpPr>
        <p:spPr>
          <a:xfrm rot="16200000">
            <a:off x="-2563560" y="2568240"/>
            <a:ext cx="5714640" cy="578520"/>
          </a:xfrm>
          <a:prstGeom prst="rect">
            <a:avLst/>
          </a:prstGeom>
          <a:noFill/>
          <a:ln w="0">
            <a:noFill/>
          </a:ln>
        </p:spPr>
        <p:style>
          <a:lnRef idx="0"/>
          <a:fillRef idx="0"/>
          <a:effectRef idx="0"/>
          <a:fontRef idx="minor"/>
        </p:style>
        <p:txBody>
          <a:bodyPr anchor="ctr">
            <a:spAutoFit/>
          </a:bodyPr>
          <a:p>
            <a:pPr algn="ctr">
              <a:lnSpc>
                <a:spcPct val="100000"/>
              </a:lnSpc>
            </a:pPr>
            <a:r>
              <a:rPr b="1" lang="fr-FR" sz="3200" spc="-1" strike="noStrike">
                <a:ln>
                  <a:solidFill>
                    <a:srgbClr val="7c7c7c"/>
                  </a:solidFill>
                </a:ln>
                <a:solidFill>
                  <a:srgbClr val="ffffff"/>
                </a:solidFill>
                <a:latin typeface="Calibri"/>
              </a:rPr>
              <a:t>Le cahier des charges</a:t>
            </a:r>
            <a:endParaRPr b="0" lang="fr-FR" sz="3200" spc="-1" strike="noStrike">
              <a:solidFill>
                <a:srgbClr val="000000"/>
              </a:solidFill>
              <a:latin typeface="Arial"/>
            </a:endParaRPr>
          </a:p>
        </p:txBody>
      </p:sp>
      <p:sp>
        <p:nvSpPr>
          <p:cNvPr id="51" name="Rectangle 2"/>
          <p:cNvSpPr/>
          <p:nvPr/>
        </p:nvSpPr>
        <p:spPr>
          <a:xfrm>
            <a:off x="586440" y="185040"/>
            <a:ext cx="8398080" cy="91260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0" lang="fr-FR" sz="1800" spc="-1" strike="noStrike">
                <a:solidFill>
                  <a:srgbClr val="000000"/>
                </a:solidFill>
                <a:latin typeface="Calibri"/>
              </a:rPr>
              <a:t>	</a:t>
            </a:r>
            <a:r>
              <a:rPr b="0" lang="fr-FR" sz="1800" spc="-1" strike="noStrike">
                <a:solidFill>
                  <a:srgbClr val="000000"/>
                </a:solidFill>
                <a:latin typeface="Calibri"/>
              </a:rPr>
              <a:t>Un projet correspond à un besoin de changement exprimé par un demandeur. Le cahier des charges fonctionnel est le document permettant de valider l'adéquation entre le besoin et les solutions proposées.</a:t>
            </a:r>
            <a:endParaRPr b="0" lang="fr-FR" sz="1800" spc="-1" strike="noStrike">
              <a:solidFill>
                <a:srgbClr val="000000"/>
              </a:solidFill>
              <a:latin typeface="Arial"/>
            </a:endParaRPr>
          </a:p>
        </p:txBody>
      </p:sp>
      <p:sp>
        <p:nvSpPr>
          <p:cNvPr id="52" name="Rectangle 3"/>
          <p:cNvSpPr/>
          <p:nvPr/>
        </p:nvSpPr>
        <p:spPr>
          <a:xfrm>
            <a:off x="507240" y="1260000"/>
            <a:ext cx="8398080" cy="36396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0" lang="fr-FR" sz="1800" spc="-1" strike="noStrike">
                <a:solidFill>
                  <a:srgbClr val="000000"/>
                </a:solidFill>
                <a:latin typeface="Calibri"/>
              </a:rPr>
              <a:t>Ses objectifs sont de :</a:t>
            </a:r>
            <a:endParaRPr b="0" lang="fr-FR" sz="1800" spc="-1" strike="noStrike">
              <a:solidFill>
                <a:srgbClr val="000000"/>
              </a:solidFill>
              <a:latin typeface="Arial"/>
            </a:endParaRPr>
          </a:p>
        </p:txBody>
      </p:sp>
      <p:graphicFrame>
        <p:nvGraphicFramePr>
          <p:cNvPr id="1" name="Diagram1"/>
          <p:cNvGraphicFramePr/>
          <p:nvPr>
            <p:extLst>
              <p:ext uri="{D42A27DB-BD31-4B8C-83A1-F6EECF244321}">
                <p14:modId xmlns:p14="http://schemas.microsoft.com/office/powerpoint/2010/main" val="906445722"/>
              </p:ext>
            </p:extLst>
          </p:nvPr>
        </p:nvGraphicFramePr>
        <p:xfrm>
          <a:off x="937440" y="1691280"/>
          <a:ext cx="7967520" cy="406368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3" name="Rectangle 4"/>
          <p:cNvSpPr/>
          <p:nvPr/>
        </p:nvSpPr>
        <p:spPr>
          <a:xfrm rot="16200000">
            <a:off x="-2563560" y="2568240"/>
            <a:ext cx="5714640" cy="578520"/>
          </a:xfrm>
          <a:prstGeom prst="rect">
            <a:avLst/>
          </a:prstGeom>
          <a:noFill/>
          <a:ln w="0">
            <a:noFill/>
          </a:ln>
        </p:spPr>
        <p:style>
          <a:lnRef idx="0"/>
          <a:fillRef idx="0"/>
          <a:effectRef idx="0"/>
          <a:fontRef idx="minor"/>
        </p:style>
        <p:txBody>
          <a:bodyPr anchor="ctr">
            <a:spAutoFit/>
          </a:bodyPr>
          <a:p>
            <a:pPr algn="ctr">
              <a:lnSpc>
                <a:spcPct val="100000"/>
              </a:lnSpc>
            </a:pPr>
            <a:r>
              <a:rPr b="1" lang="fr-FR" sz="3200" spc="-1" strike="noStrike">
                <a:ln>
                  <a:solidFill>
                    <a:srgbClr val="7c7c7c"/>
                  </a:solidFill>
                </a:ln>
                <a:solidFill>
                  <a:srgbClr val="ffffff"/>
                </a:solidFill>
                <a:latin typeface="Calibri"/>
              </a:rPr>
              <a:t>Plan de la séquence</a:t>
            </a:r>
            <a:endParaRPr b="0" lang="fr-FR" sz="3200" spc="-1" strike="noStrike">
              <a:solidFill>
                <a:srgbClr val="000000"/>
              </a:solidFill>
              <a:latin typeface="Arial"/>
            </a:endParaRPr>
          </a:p>
        </p:txBody>
      </p:sp>
      <p:grpSp>
        <p:nvGrpSpPr>
          <p:cNvPr id="54" name="Diagramme 6"/>
          <p:cNvGrpSpPr/>
          <p:nvPr/>
        </p:nvGrpSpPr>
        <p:grpSpPr>
          <a:xfrm>
            <a:off x="780120" y="825480"/>
            <a:ext cx="8179920" cy="4608000"/>
            <a:chOff x="780120" y="825480"/>
            <a:chExt cx="8179920" cy="4608000"/>
          </a:xfrm>
        </p:grpSpPr>
        <p:sp>
          <p:nvSpPr>
            <p:cNvPr id="55" name=""/>
            <p:cNvSpPr/>
            <p:nvPr/>
          </p:nvSpPr>
          <p:spPr>
            <a:xfrm>
              <a:off x="785160" y="825480"/>
              <a:ext cx="8169480" cy="4608000"/>
            </a:xfrm>
            <a:prstGeom prst="rect">
              <a:avLst/>
            </a:prstGeom>
            <a:noFill/>
            <a:ln w="0">
              <a:noFill/>
            </a:ln>
          </p:spPr>
          <p:style>
            <a:lnRef idx="0"/>
            <a:fillRef idx="0"/>
            <a:effectRef idx="0"/>
            <a:fontRef idx="minor"/>
          </p:style>
          <p:txBody>
            <a:bodyPr lIns="90000" rIns="90000" tIns="45000" bIns="45000" anchor="t">
              <a:noAutofit/>
            </a:bodyPr>
            <a:p>
              <a:endParaRPr b="0" lang="fr-FR" sz="1800" spc="-1" strike="noStrike">
                <a:solidFill>
                  <a:srgbClr val="000000"/>
                </a:solidFill>
                <a:latin typeface="Arial"/>
              </a:endParaRPr>
            </a:p>
          </p:txBody>
        </p:sp>
        <p:sp>
          <p:nvSpPr>
            <p:cNvPr id="56" name=""/>
            <p:cNvSpPr/>
            <p:nvPr/>
          </p:nvSpPr>
          <p:spPr>
            <a:xfrm>
              <a:off x="790200" y="1413000"/>
              <a:ext cx="8169480" cy="1189440"/>
            </a:xfrm>
            <a:prstGeom prst="rightArrow">
              <a:avLst>
                <a:gd name="adj1" fmla="val 50000"/>
                <a:gd name="adj2" fmla="val 50000"/>
              </a:avLst>
            </a:prstGeom>
            <a:gradFill rotWithShape="0">
              <a:gsLst>
                <a:gs pos="0">
                  <a:srgbClr val="bebebe"/>
                </a:gs>
                <a:gs pos="100000">
                  <a:srgbClr val="f7f7f7"/>
                </a:gs>
              </a:gsLst>
              <a:lin ang="16200000"/>
            </a:gradFill>
            <a:ln w="0">
              <a:noFill/>
            </a:ln>
            <a:effectLst>
              <a:outerShdw blurRad="39960" dir="5400000" dist="23040" rotWithShape="0">
                <a:srgbClr val="000000">
                  <a:alpha val="35000"/>
                </a:srgbClr>
              </a:outerShdw>
            </a:effectLst>
          </p:spPr>
          <p:style>
            <a:lnRef idx="0"/>
            <a:fillRef idx="0"/>
            <a:effectRef idx="2"/>
            <a:fontRef idx="minor"/>
          </p:style>
          <p:txBody>
            <a:bodyPr numCol="1" spcCol="1440" lIns="83880" rIns="254160" tIns="83880" bIns="189000" anchor="ctr">
              <a:noAutofit/>
            </a:bodyPr>
            <a:p>
              <a:pPr>
                <a:lnSpc>
                  <a:spcPct val="90000"/>
                </a:lnSpc>
                <a:spcAft>
                  <a:spcPts val="771"/>
                </a:spcAft>
              </a:pPr>
              <a:r>
                <a:rPr b="0" lang="fr-FR" sz="2200" spc="-1" strike="noStrike">
                  <a:solidFill>
                    <a:schemeClr val="dk1"/>
                  </a:solidFill>
                  <a:latin typeface="Calibri"/>
                </a:rPr>
                <a:t>Le besoin</a:t>
              </a:r>
              <a:endParaRPr b="0" lang="fr-FR" sz="2200" spc="-1" strike="noStrike">
                <a:solidFill>
                  <a:srgbClr val="000000"/>
                </a:solidFill>
                <a:latin typeface="Arial"/>
              </a:endParaRPr>
            </a:p>
          </p:txBody>
        </p:sp>
        <p:sp>
          <p:nvSpPr>
            <p:cNvPr id="57" name=""/>
            <p:cNvSpPr/>
            <p:nvPr/>
          </p:nvSpPr>
          <p:spPr>
            <a:xfrm>
              <a:off x="780120" y="2208960"/>
              <a:ext cx="2535840" cy="1203480"/>
            </a:xfrm>
            <a:prstGeom prst="rect">
              <a:avLst/>
            </a:prstGeom>
            <a:solidFill>
              <a:schemeClr val="lt1">
                <a:hueOff val="0"/>
                <a:satOff val="0"/>
                <a:lumOff val="0"/>
                <a:alphaOff val="0"/>
              </a:schemeClr>
            </a:solidFill>
            <a:ln>
              <a:solidFill>
                <a:srgbClr val="000000">
                  <a:hueOff val="0"/>
                  <a:satOff val="0"/>
                  <a:lumOff val="0"/>
                  <a:alphaOff val="0"/>
                </a:srgbClr>
              </a:solidFill>
              <a:round/>
            </a:ln>
          </p:spPr>
          <p:style>
            <a:lnRef idx="1"/>
            <a:fillRef idx="0"/>
            <a:effectRef idx="0"/>
            <a:fontRef idx="minor"/>
          </p:style>
          <p:txBody>
            <a:bodyPr numCol="1" spcCol="1440" lIns="68760" rIns="68760" tIns="68760" bIns="68760" anchor="t">
              <a:noAutofit/>
            </a:bodyPr>
            <a:p>
              <a:pPr>
                <a:lnSpc>
                  <a:spcPct val="90000"/>
                </a:lnSpc>
                <a:spcAft>
                  <a:spcPts val="629"/>
                </a:spcAft>
              </a:pPr>
              <a:r>
                <a:rPr b="0" lang="fr-FR" sz="1800" spc="-1" strike="noStrike">
                  <a:solidFill>
                    <a:schemeClr val="dk1"/>
                  </a:solidFill>
                  <a:latin typeface="Calibri"/>
                </a:rPr>
                <a:t>Comment définir le besoin auquel un objet répond ?</a:t>
              </a:r>
              <a:endParaRPr b="0" lang="fr-FR" sz="1800" spc="-1" strike="noStrike">
                <a:solidFill>
                  <a:srgbClr val="000000"/>
                </a:solidFill>
                <a:latin typeface="Arial"/>
              </a:endParaRPr>
            </a:p>
          </p:txBody>
        </p:sp>
        <p:sp>
          <p:nvSpPr>
            <p:cNvPr id="58" name=""/>
            <p:cNvSpPr/>
            <p:nvPr/>
          </p:nvSpPr>
          <p:spPr>
            <a:xfrm>
              <a:off x="3306600" y="1809720"/>
              <a:ext cx="5653080" cy="1189440"/>
            </a:xfrm>
            <a:prstGeom prst="rightArrow">
              <a:avLst>
                <a:gd name="adj1" fmla="val 50000"/>
                <a:gd name="adj2" fmla="val 50000"/>
              </a:avLst>
            </a:prstGeom>
            <a:gradFill rotWithShape="0">
              <a:gsLst>
                <a:gs pos="0">
                  <a:srgbClr val="bebebe"/>
                </a:gs>
                <a:gs pos="100000">
                  <a:srgbClr val="f7f7f7"/>
                </a:gs>
              </a:gsLst>
              <a:lin ang="16200000"/>
            </a:gradFill>
            <a:ln w="0">
              <a:noFill/>
            </a:ln>
            <a:effectLst>
              <a:outerShdw blurRad="39960" dir="5400000" dist="23040" rotWithShape="0">
                <a:srgbClr val="000000">
                  <a:alpha val="35000"/>
                </a:srgbClr>
              </a:outerShdw>
            </a:effectLst>
          </p:spPr>
          <p:style>
            <a:lnRef idx="0"/>
            <a:fillRef idx="0"/>
            <a:effectRef idx="2"/>
            <a:fontRef idx="minor"/>
          </p:style>
          <p:txBody>
            <a:bodyPr numCol="1" spcCol="1440" lIns="83880" rIns="254160" tIns="83880" bIns="189000" anchor="ctr">
              <a:noAutofit/>
            </a:bodyPr>
            <a:p>
              <a:pPr>
                <a:lnSpc>
                  <a:spcPct val="90000"/>
                </a:lnSpc>
                <a:spcAft>
                  <a:spcPts val="771"/>
                </a:spcAft>
              </a:pPr>
              <a:r>
                <a:rPr b="0" lang="fr-FR" sz="2200" spc="-1" strike="noStrike">
                  <a:solidFill>
                    <a:schemeClr val="dk1"/>
                  </a:solidFill>
                  <a:latin typeface="Calibri"/>
                </a:rPr>
                <a:t>Cahier des charges</a:t>
              </a:r>
              <a:endParaRPr b="0" lang="fr-FR" sz="2200" spc="-1" strike="noStrike">
                <a:solidFill>
                  <a:srgbClr val="000000"/>
                </a:solidFill>
                <a:latin typeface="Arial"/>
              </a:endParaRPr>
            </a:p>
          </p:txBody>
        </p:sp>
        <p:sp>
          <p:nvSpPr>
            <p:cNvPr id="59" name=""/>
            <p:cNvSpPr/>
            <p:nvPr/>
          </p:nvSpPr>
          <p:spPr>
            <a:xfrm>
              <a:off x="3296520" y="2605320"/>
              <a:ext cx="2516040" cy="1203480"/>
            </a:xfrm>
            <a:prstGeom prst="rect">
              <a:avLst/>
            </a:prstGeom>
            <a:solidFill>
              <a:schemeClr val="lt1">
                <a:hueOff val="0"/>
                <a:satOff val="0"/>
                <a:lumOff val="0"/>
                <a:alphaOff val="0"/>
              </a:schemeClr>
            </a:solidFill>
            <a:ln>
              <a:solidFill>
                <a:srgbClr val="000000">
                  <a:hueOff val="0"/>
                  <a:satOff val="0"/>
                  <a:lumOff val="0"/>
                  <a:alphaOff val="0"/>
                </a:srgbClr>
              </a:solidFill>
              <a:round/>
            </a:ln>
          </p:spPr>
          <p:style>
            <a:lnRef idx="1"/>
            <a:fillRef idx="0"/>
            <a:effectRef idx="0"/>
            <a:fontRef idx="minor"/>
          </p:style>
          <p:txBody>
            <a:bodyPr numCol="1" spcCol="1440" lIns="68760" rIns="68760" tIns="68760" bIns="68760" anchor="t">
              <a:noAutofit/>
            </a:bodyPr>
            <a:p>
              <a:pPr>
                <a:lnSpc>
                  <a:spcPct val="90000"/>
                </a:lnSpc>
                <a:spcAft>
                  <a:spcPts val="629"/>
                </a:spcAft>
              </a:pPr>
              <a:r>
                <a:rPr b="0" lang="fr-FR" sz="1800" spc="-1" strike="noStrike">
                  <a:solidFill>
                    <a:schemeClr val="dk1"/>
                  </a:solidFill>
                  <a:latin typeface="Calibri"/>
                </a:rPr>
                <a:t>Comment définir complètement un projet ?</a:t>
              </a:r>
              <a:endParaRPr b="0" lang="fr-FR" sz="1800" spc="-1" strike="noStrike">
                <a:solidFill>
                  <a:srgbClr val="000000"/>
                </a:solidFill>
                <a:latin typeface="Arial"/>
              </a:endParaRPr>
            </a:p>
          </p:txBody>
        </p:sp>
        <p:sp>
          <p:nvSpPr>
            <p:cNvPr id="60" name=""/>
            <p:cNvSpPr/>
            <p:nvPr/>
          </p:nvSpPr>
          <p:spPr>
            <a:xfrm>
              <a:off x="5823000" y="2206440"/>
              <a:ext cx="3137040" cy="1189440"/>
            </a:xfrm>
            <a:prstGeom prst="rightArrow">
              <a:avLst>
                <a:gd name="adj1" fmla="val 50000"/>
                <a:gd name="adj2" fmla="val 50000"/>
              </a:avLst>
            </a:prstGeom>
            <a:gradFill rotWithShape="0">
              <a:gsLst>
                <a:gs pos="0">
                  <a:srgbClr val="bebebe"/>
                </a:gs>
                <a:gs pos="100000">
                  <a:srgbClr val="f7f7f7"/>
                </a:gs>
              </a:gsLst>
              <a:lin ang="16200000"/>
            </a:gradFill>
            <a:ln w="0">
              <a:noFill/>
            </a:ln>
            <a:effectLst>
              <a:outerShdw blurRad="39960" dir="5400000" dist="23040" rotWithShape="0">
                <a:srgbClr val="000000">
                  <a:alpha val="35000"/>
                </a:srgbClr>
              </a:outerShdw>
            </a:effectLst>
          </p:spPr>
          <p:style>
            <a:lnRef idx="0"/>
            <a:fillRef idx="0"/>
            <a:effectRef idx="2"/>
            <a:fontRef idx="minor"/>
          </p:style>
          <p:txBody>
            <a:bodyPr numCol="1" spcCol="1440" lIns="83880" rIns="254160" tIns="83880" bIns="189000" anchor="ctr">
              <a:noAutofit/>
            </a:bodyPr>
            <a:p>
              <a:pPr>
                <a:lnSpc>
                  <a:spcPct val="90000"/>
                </a:lnSpc>
                <a:spcAft>
                  <a:spcPts val="771"/>
                </a:spcAft>
              </a:pPr>
              <a:r>
                <a:rPr b="0" lang="fr-FR" sz="2200" spc="-1" strike="noStrike">
                  <a:solidFill>
                    <a:schemeClr val="dk1"/>
                  </a:solidFill>
                  <a:latin typeface="Calibri"/>
                </a:rPr>
                <a:t>Vers la solution</a:t>
              </a:r>
              <a:endParaRPr b="0" lang="fr-FR" sz="2200" spc="-1" strike="noStrike">
                <a:solidFill>
                  <a:srgbClr val="000000"/>
                </a:solidFill>
                <a:latin typeface="Arial"/>
              </a:endParaRPr>
            </a:p>
          </p:txBody>
        </p:sp>
        <p:sp>
          <p:nvSpPr>
            <p:cNvPr id="61" name=""/>
            <p:cNvSpPr/>
            <p:nvPr/>
          </p:nvSpPr>
          <p:spPr>
            <a:xfrm>
              <a:off x="5812920" y="2994120"/>
              <a:ext cx="2516040" cy="1185840"/>
            </a:xfrm>
            <a:prstGeom prst="rect">
              <a:avLst/>
            </a:prstGeom>
            <a:solidFill>
              <a:schemeClr val="lt1">
                <a:hueOff val="0"/>
                <a:satOff val="0"/>
                <a:lumOff val="0"/>
                <a:alphaOff val="0"/>
              </a:schemeClr>
            </a:solidFill>
            <a:ln>
              <a:solidFill>
                <a:srgbClr val="000000">
                  <a:hueOff val="0"/>
                  <a:satOff val="0"/>
                  <a:lumOff val="0"/>
                  <a:alphaOff val="0"/>
                </a:srgbClr>
              </a:solidFill>
              <a:round/>
            </a:ln>
          </p:spPr>
          <p:style>
            <a:lnRef idx="1"/>
            <a:fillRef idx="0"/>
            <a:effectRef idx="0"/>
            <a:fontRef idx="minor"/>
          </p:style>
          <p:txBody>
            <a:bodyPr numCol="1" spcCol="1440" lIns="68760" rIns="68760" tIns="68760" bIns="68760" anchor="t">
              <a:noAutofit/>
            </a:bodyPr>
            <a:p>
              <a:pPr>
                <a:lnSpc>
                  <a:spcPct val="90000"/>
                </a:lnSpc>
                <a:spcAft>
                  <a:spcPts val="629"/>
                </a:spcAft>
              </a:pPr>
              <a:r>
                <a:rPr b="0" lang="fr-FR" sz="1800" spc="-1" strike="noStrike">
                  <a:solidFill>
                    <a:schemeClr val="dk1"/>
                  </a:solidFill>
                  <a:latin typeface="Calibri"/>
                </a:rPr>
                <a:t>Comment passer du cahier des charges à la recherche de solutions ?</a:t>
              </a:r>
              <a:endParaRPr b="0" lang="fr-FR" sz="1800" spc="-1" strike="noStrike">
                <a:solidFill>
                  <a:srgbClr val="000000"/>
                </a:solidFill>
                <a:latin typeface="Arial"/>
              </a:endParaRPr>
            </a:p>
          </p:txBody>
        </p:sp>
      </p:gr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nodeType="clickEffect" fill="hold" presetClass="entr" presetID="10">
                                  <p:stCondLst>
                                    <p:cond delay="0"/>
                                  </p:stCondLst>
                                  <p:childTnLst>
                                    <p:set>
                                      <p:cBhvr>
                                        <p:cTn id="6" dur="1" fill="hold">
                                          <p:stCondLst>
                                            <p:cond delay="0"/>
                                          </p:stCondLst>
                                        </p:cTn>
                                        <p:tgtEl>
                                          <p:spTgt spid="54"/>
                                        </p:tgtEl>
                                        <p:attrNameLst>
                                          <p:attrName>style.visibility</p:attrName>
                                        </p:attrNameLst>
                                      </p:cBhvr>
                                      <p:to>
                                        <p:strVal val="visible"/>
                                      </p:to>
                                    </p:set>
                                    <p:animEffect filter="fade" transition="in">
                                      <p:cBhvr additive="repl">
                                        <p:cTn id="7" dur="500"/>
                                        <p:tgtEl>
                                          <p:spTgt spid="54"/>
                                        </p:tgtEl>
                                      </p:cBhvr>
                                    </p:animEffect>
                                  </p:childTnLst>
                                </p:cTn>
                              </p:par>
                            </p:childTnLst>
                          </p:cTn>
                        </p:par>
                      </p:childTnLst>
                    </p:cTn>
                  </p:par>
                  <p:par>
                    <p:cTn id="8" fill="hold">
                      <p:stCondLst>
                        <p:cond delay="indefinite"/>
                      </p:stCondLst>
                      <p:childTnLst>
                        <p:par>
                          <p:cTn id="9" fill="hold">
                            <p:stCondLst>
                              <p:cond delay="0"/>
                            </p:stCondLst>
                            <p:childTnLst>
                              <p:par>
                                <p:cTn id="10" nodeType="clickEffect" fill="hold" presetClass="entr" presetID="10">
                                  <p:stCondLst>
                                    <p:cond delay="0"/>
                                  </p:stCondLst>
                                  <p:childTnLst>
                                    <p:set>
                                      <p:cBhvr>
                                        <p:cTn id="11" dur="1" fill="hold">
                                          <p:stCondLst>
                                            <p:cond delay="0"/>
                                          </p:stCondLst>
                                        </p:cTn>
                                        <p:tgtEl>
                                          <p:spTgt spid="54"/>
                                        </p:tgtEl>
                                        <p:attrNameLst>
                                          <p:attrName>style.visibility</p:attrName>
                                        </p:attrNameLst>
                                      </p:cBhvr>
                                      <p:to>
                                        <p:strVal val="visible"/>
                                      </p:to>
                                    </p:set>
                                    <p:animEffect filter="fade" transition="in">
                                      <p:cBhvr additive="repl">
                                        <p:cTn id="12" dur="500"/>
                                        <p:tgtEl>
                                          <p:spTgt spid="54"/>
                                        </p:tgtEl>
                                      </p:cBhvr>
                                    </p:animEffect>
                                  </p:childTnLst>
                                </p:cTn>
                              </p:par>
                            </p:childTnLst>
                          </p:cTn>
                        </p:par>
                      </p:childTnLst>
                    </p:cTn>
                  </p:par>
                  <p:par>
                    <p:cTn id="13" fill="hold">
                      <p:stCondLst>
                        <p:cond delay="indefinite"/>
                      </p:stCondLst>
                      <p:childTnLst>
                        <p:par>
                          <p:cTn id="14" fill="hold">
                            <p:stCondLst>
                              <p:cond delay="0"/>
                            </p:stCondLst>
                            <p:childTnLst>
                              <p:par>
                                <p:cTn id="15" nodeType="clickEffect" fill="hold" presetClass="entr" presetID="10">
                                  <p:stCondLst>
                                    <p:cond delay="0"/>
                                  </p:stCondLst>
                                  <p:childTnLst>
                                    <p:set>
                                      <p:cBhvr>
                                        <p:cTn id="16" dur="1" fill="hold">
                                          <p:stCondLst>
                                            <p:cond delay="0"/>
                                          </p:stCondLst>
                                        </p:cTn>
                                        <p:tgtEl>
                                          <p:spTgt spid="54"/>
                                        </p:tgtEl>
                                        <p:attrNameLst>
                                          <p:attrName>style.visibility</p:attrName>
                                        </p:attrNameLst>
                                      </p:cBhvr>
                                      <p:to>
                                        <p:strVal val="visible"/>
                                      </p:to>
                                    </p:set>
                                    <p:animEffect filter="fade" transition="in">
                                      <p:cBhvr additive="repl">
                                        <p:cTn id="17" dur="500"/>
                                        <p:tgtEl>
                                          <p:spTgt spid="54"/>
                                        </p:tgtEl>
                                      </p:cBhvr>
                                    </p:animEffect>
                                  </p:childTnLst>
                                </p:cTn>
                              </p:par>
                            </p:childTnLst>
                          </p:cTn>
                        </p:par>
                      </p:childTnLst>
                    </p:cTn>
                  </p:par>
                  <p:par>
                    <p:cTn id="18" fill="hold">
                      <p:stCondLst>
                        <p:cond delay="indefinite"/>
                      </p:stCondLst>
                      <p:childTnLst>
                        <p:par>
                          <p:cTn id="19" fill="hold">
                            <p:stCondLst>
                              <p:cond delay="0"/>
                            </p:stCondLst>
                            <p:childTnLst>
                              <p:par>
                                <p:cTn id="20" nodeType="clickEffect" fill="hold" presetClass="entr" presetID="10">
                                  <p:stCondLst>
                                    <p:cond delay="0"/>
                                  </p:stCondLst>
                                  <p:childTnLst>
                                    <p:set>
                                      <p:cBhvr>
                                        <p:cTn id="21" dur="1" fill="hold">
                                          <p:stCondLst>
                                            <p:cond delay="0"/>
                                          </p:stCondLst>
                                        </p:cTn>
                                        <p:tgtEl>
                                          <p:spTgt spid="54"/>
                                        </p:tgtEl>
                                        <p:attrNameLst>
                                          <p:attrName>style.visibility</p:attrName>
                                        </p:attrNameLst>
                                      </p:cBhvr>
                                      <p:to>
                                        <p:strVal val="visible"/>
                                      </p:to>
                                    </p:set>
                                    <p:animEffect filter="fade" transition="in">
                                      <p:cBhvr additive="repl">
                                        <p:cTn id="22" dur="500"/>
                                        <p:tgtEl>
                                          <p:spTgt spid="54"/>
                                        </p:tgtEl>
                                      </p:cBhvr>
                                    </p:animEffect>
                                  </p:childTnLst>
                                </p:cTn>
                              </p:par>
                            </p:childTnLst>
                          </p:cTn>
                        </p:par>
                      </p:childTnLst>
                    </p:cTn>
                  </p:par>
                  <p:par>
                    <p:cTn id="23" fill="hold">
                      <p:stCondLst>
                        <p:cond delay="indefinite"/>
                      </p:stCondLst>
                      <p:childTnLst>
                        <p:par>
                          <p:cTn id="24" fill="hold">
                            <p:stCondLst>
                              <p:cond delay="0"/>
                            </p:stCondLst>
                            <p:childTnLst>
                              <p:par>
                                <p:cTn id="25" nodeType="clickEffect" fill="hold" presetClass="entr" presetID="10">
                                  <p:stCondLst>
                                    <p:cond delay="0"/>
                                  </p:stCondLst>
                                  <p:childTnLst>
                                    <p:set>
                                      <p:cBhvr>
                                        <p:cTn id="26" dur="1" fill="hold">
                                          <p:stCondLst>
                                            <p:cond delay="0"/>
                                          </p:stCondLst>
                                        </p:cTn>
                                        <p:tgtEl>
                                          <p:spTgt spid="54"/>
                                        </p:tgtEl>
                                        <p:attrNameLst>
                                          <p:attrName>style.visibility</p:attrName>
                                        </p:attrNameLst>
                                      </p:cBhvr>
                                      <p:to>
                                        <p:strVal val="visible"/>
                                      </p:to>
                                    </p:set>
                                    <p:animEffect filter="fade" transition="in">
                                      <p:cBhvr additive="repl">
                                        <p:cTn id="27" dur="500"/>
                                        <p:tgtEl>
                                          <p:spTgt spid="54"/>
                                        </p:tgtEl>
                                      </p:cBhvr>
                                    </p:animEffect>
                                  </p:childTnLst>
                                </p:cTn>
                              </p:par>
                            </p:childTnLst>
                          </p:cTn>
                        </p:par>
                      </p:childTnLst>
                    </p:cTn>
                  </p:par>
                  <p:par>
                    <p:cTn id="28" fill="hold">
                      <p:stCondLst>
                        <p:cond delay="indefinite"/>
                      </p:stCondLst>
                      <p:childTnLst>
                        <p:par>
                          <p:cTn id="29" fill="hold">
                            <p:stCondLst>
                              <p:cond delay="0"/>
                            </p:stCondLst>
                            <p:childTnLst>
                              <p:par>
                                <p:cTn id="30" nodeType="clickEffect" fill="hold" presetClass="entr" presetID="10">
                                  <p:stCondLst>
                                    <p:cond delay="0"/>
                                  </p:stCondLst>
                                  <p:childTnLst>
                                    <p:set>
                                      <p:cBhvr>
                                        <p:cTn id="31" dur="1" fill="hold">
                                          <p:stCondLst>
                                            <p:cond delay="0"/>
                                          </p:stCondLst>
                                        </p:cTn>
                                        <p:tgtEl>
                                          <p:spTgt spid="54"/>
                                        </p:tgtEl>
                                        <p:attrNameLst>
                                          <p:attrName>style.visibility</p:attrName>
                                        </p:attrNameLst>
                                      </p:cBhvr>
                                      <p:to>
                                        <p:strVal val="visible"/>
                                      </p:to>
                                    </p:set>
                                    <p:animEffect filter="fade" transition="in">
                                      <p:cBhvr additive="repl">
                                        <p:cTn id="32" dur="500"/>
                                        <p:tgtEl>
                                          <p:spTgt spid="5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2" name="Rectangle 4"/>
          <p:cNvSpPr/>
          <p:nvPr/>
        </p:nvSpPr>
        <p:spPr>
          <a:xfrm rot="16200000">
            <a:off x="-2319120" y="2324520"/>
            <a:ext cx="5714640" cy="1065960"/>
          </a:xfrm>
          <a:prstGeom prst="rect">
            <a:avLst/>
          </a:prstGeom>
          <a:noFill/>
          <a:ln w="0">
            <a:noFill/>
          </a:ln>
        </p:spPr>
        <p:style>
          <a:lnRef idx="0"/>
          <a:fillRef idx="0"/>
          <a:effectRef idx="0"/>
          <a:fontRef idx="minor"/>
        </p:style>
        <p:txBody>
          <a:bodyPr anchor="ctr">
            <a:spAutoFit/>
          </a:bodyPr>
          <a:p>
            <a:pPr algn="ctr">
              <a:lnSpc>
                <a:spcPct val="100000"/>
              </a:lnSpc>
            </a:pPr>
            <a:r>
              <a:rPr b="1" lang="fr-FR" sz="3200" spc="-1" strike="noStrike">
                <a:ln>
                  <a:solidFill>
                    <a:srgbClr val="7c7c7c"/>
                  </a:solidFill>
                </a:ln>
                <a:solidFill>
                  <a:srgbClr val="ffffff"/>
                </a:solidFill>
                <a:latin typeface="Calibri"/>
              </a:rPr>
              <a:t>Composition du cahier des charges</a:t>
            </a:r>
            <a:endParaRPr b="0" lang="fr-FR" sz="3200" spc="-1" strike="noStrike">
              <a:solidFill>
                <a:srgbClr val="000000"/>
              </a:solidFill>
              <a:latin typeface="Arial"/>
            </a:endParaRPr>
          </a:p>
        </p:txBody>
      </p:sp>
      <p:graphicFrame>
        <p:nvGraphicFramePr>
          <p:cNvPr id="2" name="Diagram2"/>
          <p:cNvGraphicFramePr/>
          <p:nvPr>
            <p:extLst>
              <p:ext uri="{D42A27DB-BD31-4B8C-83A1-F6EECF244321}">
                <p14:modId xmlns:p14="http://schemas.microsoft.com/office/powerpoint/2010/main" val="2750862310"/>
              </p:ext>
            </p:extLst>
          </p:nvPr>
        </p:nvGraphicFramePr>
        <p:xfrm>
          <a:off x="1182600" y="145800"/>
          <a:ext cx="7712280" cy="541980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3" name="Rectangle 4"/>
          <p:cNvSpPr/>
          <p:nvPr/>
        </p:nvSpPr>
        <p:spPr>
          <a:xfrm>
            <a:off x="2594520" y="124200"/>
            <a:ext cx="3954240" cy="578160"/>
          </a:xfrm>
          <a:prstGeom prst="rect">
            <a:avLst/>
          </a:prstGeom>
          <a:noFill/>
          <a:ln w="0">
            <a:noFill/>
          </a:ln>
        </p:spPr>
        <p:style>
          <a:lnRef idx="0"/>
          <a:fillRef idx="0"/>
          <a:effectRef idx="0"/>
          <a:fontRef idx="minor"/>
        </p:style>
        <p:txBody>
          <a:bodyPr wrap="none" anchor="ctr">
            <a:spAutoFit/>
          </a:bodyPr>
          <a:p>
            <a:pPr algn="ctr">
              <a:lnSpc>
                <a:spcPct val="100000"/>
              </a:lnSpc>
            </a:pPr>
            <a:r>
              <a:rPr b="1" lang="fr-FR" sz="3200" spc="-1" strike="noStrike">
                <a:ln>
                  <a:solidFill>
                    <a:srgbClr val="7c7c7c"/>
                  </a:solidFill>
                </a:ln>
                <a:solidFill>
                  <a:srgbClr val="ffffff"/>
                </a:solidFill>
                <a:latin typeface="Calibri"/>
              </a:rPr>
              <a:t>Séquence 2 – séance 1</a:t>
            </a:r>
            <a:endParaRPr b="0" lang="fr-FR" sz="3200" spc="-1" strike="noStrike">
              <a:solidFill>
                <a:srgbClr val="000000"/>
              </a:solidFill>
              <a:latin typeface="Arial"/>
            </a:endParaRPr>
          </a:p>
        </p:txBody>
      </p:sp>
      <p:sp>
        <p:nvSpPr>
          <p:cNvPr id="64" name="Rectangle 5"/>
          <p:cNvSpPr/>
          <p:nvPr/>
        </p:nvSpPr>
        <p:spPr>
          <a:xfrm>
            <a:off x="1040040" y="1857240"/>
            <a:ext cx="6876000" cy="1553040"/>
          </a:xfrm>
          <a:prstGeom prst="rect">
            <a:avLst/>
          </a:prstGeom>
          <a:noFill/>
          <a:ln w="0">
            <a:noFill/>
          </a:ln>
        </p:spPr>
        <p:style>
          <a:lnRef idx="0"/>
          <a:fillRef idx="0"/>
          <a:effectRef idx="0"/>
          <a:fontRef idx="minor"/>
        </p:style>
        <p:txBody>
          <a:bodyPr wrap="none" anchor="ctr">
            <a:spAutoFit/>
          </a:bodyPr>
          <a:p>
            <a:pPr algn="ctr">
              <a:lnSpc>
                <a:spcPct val="100000"/>
              </a:lnSpc>
            </a:pPr>
            <a:r>
              <a:rPr b="1" lang="fr-FR" sz="4800" spc="-1" strike="noStrike">
                <a:ln>
                  <a:solidFill>
                    <a:srgbClr val="7c7c7c"/>
                  </a:solidFill>
                </a:ln>
                <a:solidFill>
                  <a:srgbClr val="ffffff"/>
                </a:solidFill>
                <a:latin typeface="Calibri"/>
              </a:rPr>
              <a:t>Comment définir le besoin</a:t>
            </a:r>
            <a:endParaRPr b="0" lang="fr-FR" sz="4800" spc="-1" strike="noStrike">
              <a:solidFill>
                <a:srgbClr val="000000"/>
              </a:solidFill>
              <a:latin typeface="Arial"/>
            </a:endParaRPr>
          </a:p>
          <a:p>
            <a:pPr algn="ctr">
              <a:lnSpc>
                <a:spcPct val="100000"/>
              </a:lnSpc>
            </a:pPr>
            <a:r>
              <a:rPr b="1" lang="fr-FR" sz="4800" spc="-1" strike="noStrike">
                <a:ln>
                  <a:solidFill>
                    <a:srgbClr val="7c7c7c"/>
                  </a:solidFill>
                </a:ln>
                <a:solidFill>
                  <a:srgbClr val="ffffff"/>
                </a:solidFill>
                <a:latin typeface="Calibri"/>
              </a:rPr>
              <a:t>auquel un objet répond ?</a:t>
            </a:r>
            <a:endParaRPr b="0" lang="fr-FR" sz="4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5" name="Rectangle 4"/>
          <p:cNvSpPr/>
          <p:nvPr/>
        </p:nvSpPr>
        <p:spPr>
          <a:xfrm rot="16200000">
            <a:off x="-2565360" y="2568240"/>
            <a:ext cx="5714640" cy="578520"/>
          </a:xfrm>
          <a:prstGeom prst="rect">
            <a:avLst/>
          </a:prstGeom>
          <a:noFill/>
          <a:ln w="0">
            <a:noFill/>
          </a:ln>
        </p:spPr>
        <p:style>
          <a:lnRef idx="0"/>
          <a:fillRef idx="0"/>
          <a:effectRef idx="0"/>
          <a:fontRef idx="minor"/>
        </p:style>
        <p:txBody>
          <a:bodyPr anchor="ctr">
            <a:spAutoFit/>
          </a:bodyPr>
          <a:p>
            <a:pPr algn="ctr">
              <a:lnSpc>
                <a:spcPct val="100000"/>
              </a:lnSpc>
            </a:pPr>
            <a:r>
              <a:rPr b="1" lang="fr-FR" sz="3200" spc="-1" strike="noStrike">
                <a:ln>
                  <a:solidFill>
                    <a:srgbClr val="7c7c7c"/>
                  </a:solidFill>
                </a:ln>
                <a:solidFill>
                  <a:srgbClr val="ffffff"/>
                </a:solidFill>
                <a:latin typeface="Calibri"/>
              </a:rPr>
              <a:t>Présentation de la séance</a:t>
            </a:r>
            <a:endParaRPr b="0" lang="fr-FR" sz="3200" spc="-1" strike="noStrike">
              <a:solidFill>
                <a:srgbClr val="000000"/>
              </a:solidFill>
              <a:latin typeface="Arial"/>
            </a:endParaRPr>
          </a:p>
        </p:txBody>
      </p:sp>
      <p:graphicFrame>
        <p:nvGraphicFramePr>
          <p:cNvPr id="3" name="Diagram3"/>
          <p:cNvGraphicFramePr/>
          <p:nvPr>
            <p:extLst>
              <p:ext uri="{D42A27DB-BD31-4B8C-83A1-F6EECF244321}">
                <p14:modId xmlns:p14="http://schemas.microsoft.com/office/powerpoint/2010/main" val="2688240664"/>
              </p:ext>
            </p:extLst>
          </p:nvPr>
        </p:nvGraphicFramePr>
        <p:xfrm>
          <a:off x="661320" y="252360"/>
          <a:ext cx="8333280" cy="520992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6" name="Rectangle 4"/>
          <p:cNvSpPr/>
          <p:nvPr/>
        </p:nvSpPr>
        <p:spPr>
          <a:xfrm rot="16200000">
            <a:off x="-2412360" y="2324520"/>
            <a:ext cx="5714640" cy="1065960"/>
          </a:xfrm>
          <a:prstGeom prst="rect">
            <a:avLst/>
          </a:prstGeom>
          <a:noFill/>
          <a:ln w="0">
            <a:noFill/>
          </a:ln>
        </p:spPr>
        <p:style>
          <a:lnRef idx="0"/>
          <a:fillRef idx="0"/>
          <a:effectRef idx="0"/>
          <a:fontRef idx="minor"/>
        </p:style>
        <p:txBody>
          <a:bodyPr anchor="ctr">
            <a:spAutoFit/>
          </a:bodyPr>
          <a:p>
            <a:pPr algn="ctr">
              <a:lnSpc>
                <a:spcPct val="100000"/>
              </a:lnSpc>
            </a:pPr>
            <a:r>
              <a:rPr b="1" lang="fr-FR" sz="3200" spc="-1" strike="noStrike">
                <a:ln>
                  <a:solidFill>
                    <a:srgbClr val="7c7c7c"/>
                  </a:solidFill>
                </a:ln>
                <a:solidFill>
                  <a:srgbClr val="ffffff"/>
                </a:solidFill>
                <a:latin typeface="Calibri"/>
              </a:rPr>
              <a:t>Le diagramme des cas d’utilisation courant</a:t>
            </a:r>
            <a:endParaRPr b="0" lang="fr-FR" sz="3200" spc="-1" strike="noStrike">
              <a:solidFill>
                <a:srgbClr val="000000"/>
              </a:solidFill>
              <a:latin typeface="Arial"/>
            </a:endParaRPr>
          </a:p>
        </p:txBody>
      </p:sp>
      <p:pic>
        <p:nvPicPr>
          <p:cNvPr id="67" name="Image 1" descr=""/>
          <p:cNvPicPr/>
          <p:nvPr/>
        </p:nvPicPr>
        <p:blipFill>
          <a:blip r:embed="rId1"/>
          <a:stretch/>
        </p:blipFill>
        <p:spPr>
          <a:xfrm>
            <a:off x="2017800" y="2398320"/>
            <a:ext cx="1719000" cy="2071080"/>
          </a:xfrm>
          <a:prstGeom prst="rect">
            <a:avLst/>
          </a:prstGeom>
          <a:ln w="0">
            <a:noFill/>
          </a:ln>
        </p:spPr>
      </p:pic>
      <p:sp>
        <p:nvSpPr>
          <p:cNvPr id="68" name="Rectangle 2"/>
          <p:cNvSpPr/>
          <p:nvPr/>
        </p:nvSpPr>
        <p:spPr>
          <a:xfrm>
            <a:off x="3657600" y="2142000"/>
            <a:ext cx="3349080" cy="2235960"/>
          </a:xfrm>
          <a:prstGeom prst="rect">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endParaRPr b="0" lang="fr-FR" sz="1800" spc="-1" strike="noStrike">
              <a:solidFill>
                <a:schemeClr val="lt1"/>
              </a:solidFill>
              <a:latin typeface="Calibri"/>
            </a:endParaRPr>
          </a:p>
        </p:txBody>
      </p:sp>
      <p:sp>
        <p:nvSpPr>
          <p:cNvPr id="69" name="Rectangle 6"/>
          <p:cNvSpPr/>
          <p:nvPr/>
        </p:nvSpPr>
        <p:spPr>
          <a:xfrm>
            <a:off x="3657600" y="2142000"/>
            <a:ext cx="3349080" cy="343440"/>
          </a:xfrm>
          <a:prstGeom prst="rect">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000000"/>
                </a:solidFill>
                <a:latin typeface="Calibri"/>
              </a:rPr>
              <a:t>Cafetière à capsules</a:t>
            </a:r>
            <a:endParaRPr b="0" lang="fr-FR" sz="1800" spc="-1" strike="noStrike">
              <a:solidFill>
                <a:srgbClr val="000000"/>
              </a:solidFill>
              <a:latin typeface="Arial"/>
            </a:endParaRPr>
          </a:p>
        </p:txBody>
      </p:sp>
      <p:sp>
        <p:nvSpPr>
          <p:cNvPr id="70" name="Ellipse 3"/>
          <p:cNvSpPr/>
          <p:nvPr/>
        </p:nvSpPr>
        <p:spPr>
          <a:xfrm>
            <a:off x="4189320" y="3031560"/>
            <a:ext cx="2285640" cy="804600"/>
          </a:xfrm>
          <a:prstGeom prst="ellipse">
            <a:avLst/>
          </a:prstGeom>
          <a:solidFill>
            <a:schemeClr val="accent2">
              <a:lumMod val="40000"/>
              <a:lumOff val="60000"/>
            </a:schemeClr>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000000"/>
                </a:solidFill>
                <a:latin typeface="Calibri"/>
              </a:rPr>
              <a:t>Faire un café</a:t>
            </a:r>
            <a:endParaRPr b="0" lang="fr-FR" sz="1800" spc="-1" strike="noStrike">
              <a:solidFill>
                <a:srgbClr val="000000"/>
              </a:solidFill>
              <a:latin typeface="Arial"/>
            </a:endParaRPr>
          </a:p>
        </p:txBody>
      </p:sp>
      <p:cxnSp>
        <p:nvCxnSpPr>
          <p:cNvPr id="71" name="Connecteur droit 12"/>
          <p:cNvCxnSpPr/>
          <p:nvPr/>
        </p:nvCxnSpPr>
        <p:spPr>
          <a:xfrm flipH="1">
            <a:off x="3329280" y="3433680"/>
            <a:ext cx="860400" cy="360"/>
          </a:xfrm>
          <a:prstGeom prst="straightConnector1">
            <a:avLst/>
          </a:prstGeom>
          <a:ln w="28575">
            <a:solidFill>
              <a:srgbClr val="4a7ebb"/>
            </a:solidFill>
            <a:round/>
          </a:ln>
        </p:spPr>
      </p:cxnSp>
      <p:sp>
        <p:nvSpPr>
          <p:cNvPr id="72" name="Rectangle 13"/>
          <p:cNvSpPr/>
          <p:nvPr/>
        </p:nvSpPr>
        <p:spPr>
          <a:xfrm>
            <a:off x="1252440" y="331200"/>
            <a:ext cx="7642800" cy="91260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0" lang="fr-FR" sz="1800" spc="-1" strike="noStrike">
                <a:solidFill>
                  <a:srgbClr val="000000"/>
                </a:solidFill>
                <a:latin typeface="Calibri"/>
              </a:rPr>
              <a:t>Ce diagramme montre les interactions des acteurs et du système d’étude. Il délimite précisément le système, décrit ce que fera le système sans spécifier comment. Il exprime les services offerts par le système aux utilisateurs.</a:t>
            </a:r>
            <a:endParaRPr b="0" lang="fr-FR" sz="1800" spc="-1" strike="noStrike">
              <a:solidFill>
                <a:srgbClr val="000000"/>
              </a:solidFill>
              <a:latin typeface="Arial"/>
            </a:endParaRPr>
          </a:p>
        </p:txBody>
      </p:sp>
    </p:spTree>
  </p:cSld>
  <mc:AlternateContent>
    <mc:Choice Requires="p14">
      <p:transition spd="slow" p14:dur="2000"/>
    </mc:Choice>
    <mc:Fallback>
      <p:transition spd="slow"/>
    </mc:Fallback>
  </mc:AlternateContent>
  <p:timing>
    <p:tnLst>
      <p:par>
        <p:cTn id="33" dur="indefinite" restart="never" nodeType="tmRoot">
          <p:childTnLst>
            <p:seq>
              <p:cTn id="34" dur="indefinite" nodeType="mainSeq">
                <p:childTnLst>
                  <p:par>
                    <p:cTn id="35" fill="hold">
                      <p:stCondLst>
                        <p:cond delay="indefinite"/>
                      </p:stCondLst>
                      <p:childTnLst>
                        <p:par>
                          <p:cTn id="36" fill="hold">
                            <p:stCondLst>
                              <p:cond delay="0"/>
                            </p:stCondLst>
                            <p:childTnLst>
                              <p:par>
                                <p:cTn id="37" nodeType="clickEffect" fill="hold" presetClass="entr" presetID="10">
                                  <p:stCondLst>
                                    <p:cond delay="0"/>
                                  </p:stCondLst>
                                  <p:childTnLst>
                                    <p:set>
                                      <p:cBhvr>
                                        <p:cTn id="38" dur="1" fill="hold">
                                          <p:stCondLst>
                                            <p:cond delay="0"/>
                                          </p:stCondLst>
                                        </p:cTn>
                                        <p:tgtEl>
                                          <p:spTgt spid="67"/>
                                        </p:tgtEl>
                                        <p:attrNameLst>
                                          <p:attrName>style.visibility</p:attrName>
                                        </p:attrNameLst>
                                      </p:cBhvr>
                                      <p:to>
                                        <p:strVal val="visible"/>
                                      </p:to>
                                    </p:set>
                                    <p:animEffect filter="fade" transition="in">
                                      <p:cBhvr additive="repl">
                                        <p:cTn id="39" dur="500"/>
                                        <p:tgtEl>
                                          <p:spTgt spid="67"/>
                                        </p:tgtEl>
                                      </p:cBhvr>
                                    </p:animEffect>
                                  </p:childTnLst>
                                </p:cTn>
                              </p:par>
                              <p:par>
                                <p:cTn id="40" nodeType="withEffect" fill="hold" presetClass="entr" presetID="10">
                                  <p:stCondLst>
                                    <p:cond delay="0"/>
                                  </p:stCondLst>
                                  <p:childTnLst>
                                    <p:set>
                                      <p:cBhvr>
                                        <p:cTn id="41" dur="1" fill="hold">
                                          <p:stCondLst>
                                            <p:cond delay="0"/>
                                          </p:stCondLst>
                                        </p:cTn>
                                        <p:tgtEl>
                                          <p:spTgt spid="68"/>
                                        </p:tgtEl>
                                        <p:attrNameLst>
                                          <p:attrName>style.visibility</p:attrName>
                                        </p:attrNameLst>
                                      </p:cBhvr>
                                      <p:to>
                                        <p:strVal val="visible"/>
                                      </p:to>
                                    </p:set>
                                    <p:animEffect filter="fade" transition="in">
                                      <p:cBhvr additive="repl">
                                        <p:cTn id="42" dur="500"/>
                                        <p:tgtEl>
                                          <p:spTgt spid="68"/>
                                        </p:tgtEl>
                                      </p:cBhvr>
                                    </p:animEffect>
                                  </p:childTnLst>
                                </p:cTn>
                              </p:par>
                              <p:par>
                                <p:cTn id="43" nodeType="withEffect" fill="hold" presetClass="entr" presetID="10">
                                  <p:stCondLst>
                                    <p:cond delay="0"/>
                                  </p:stCondLst>
                                  <p:childTnLst>
                                    <p:set>
                                      <p:cBhvr>
                                        <p:cTn id="44" dur="1" fill="hold">
                                          <p:stCondLst>
                                            <p:cond delay="0"/>
                                          </p:stCondLst>
                                        </p:cTn>
                                        <p:tgtEl>
                                          <p:spTgt spid="69"/>
                                        </p:tgtEl>
                                        <p:attrNameLst>
                                          <p:attrName>style.visibility</p:attrName>
                                        </p:attrNameLst>
                                      </p:cBhvr>
                                      <p:to>
                                        <p:strVal val="visible"/>
                                      </p:to>
                                    </p:set>
                                    <p:animEffect filter="fade" transition="in">
                                      <p:cBhvr additive="repl">
                                        <p:cTn id="45" dur="500"/>
                                        <p:tgtEl>
                                          <p:spTgt spid="69"/>
                                        </p:tgtEl>
                                      </p:cBhvr>
                                    </p:animEffect>
                                  </p:childTnLst>
                                </p:cTn>
                              </p:par>
                              <p:par>
                                <p:cTn id="46" nodeType="withEffect" fill="hold" presetClass="entr" presetID="10">
                                  <p:stCondLst>
                                    <p:cond delay="0"/>
                                  </p:stCondLst>
                                  <p:childTnLst>
                                    <p:set>
                                      <p:cBhvr>
                                        <p:cTn id="47" dur="1" fill="hold">
                                          <p:stCondLst>
                                            <p:cond delay="0"/>
                                          </p:stCondLst>
                                        </p:cTn>
                                        <p:tgtEl>
                                          <p:spTgt spid="70"/>
                                        </p:tgtEl>
                                        <p:attrNameLst>
                                          <p:attrName>style.visibility</p:attrName>
                                        </p:attrNameLst>
                                      </p:cBhvr>
                                      <p:to>
                                        <p:strVal val="visible"/>
                                      </p:to>
                                    </p:set>
                                    <p:animEffect filter="fade" transition="in">
                                      <p:cBhvr additive="repl">
                                        <p:cTn id="48" dur="500"/>
                                        <p:tgtEl>
                                          <p:spTgt spid="70"/>
                                        </p:tgtEl>
                                      </p:cBhvr>
                                    </p:animEffect>
                                  </p:childTnLst>
                                </p:cTn>
                              </p:par>
                              <p:par>
                                <p:cTn id="49" nodeType="withEffect" fill="hold" presetClass="entr" presetID="10">
                                  <p:stCondLst>
                                    <p:cond delay="0"/>
                                  </p:stCondLst>
                                  <p:childTnLst>
                                    <p:set>
                                      <p:cBhvr>
                                        <p:cTn id="50" dur="1" fill="hold">
                                          <p:stCondLst>
                                            <p:cond delay="0"/>
                                          </p:stCondLst>
                                        </p:cTn>
                                        <p:tgtEl>
                                          <p:spTgt spid="71"/>
                                        </p:tgtEl>
                                        <p:attrNameLst>
                                          <p:attrName>style.visibility</p:attrName>
                                        </p:attrNameLst>
                                      </p:cBhvr>
                                      <p:to>
                                        <p:strVal val="visible"/>
                                      </p:to>
                                    </p:set>
                                    <p:animEffect filter="fade" transition="in">
                                      <p:cBhvr additive="repl">
                                        <p:cTn id="51" dur="500"/>
                                        <p:tgtEl>
                                          <p:spTgt spid="7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3" name="Rectangle 4"/>
          <p:cNvSpPr/>
          <p:nvPr/>
        </p:nvSpPr>
        <p:spPr>
          <a:xfrm rot="16200000">
            <a:off x="-2412360" y="2324520"/>
            <a:ext cx="5714640" cy="1065960"/>
          </a:xfrm>
          <a:prstGeom prst="rect">
            <a:avLst/>
          </a:prstGeom>
          <a:noFill/>
          <a:ln w="0">
            <a:noFill/>
          </a:ln>
        </p:spPr>
        <p:style>
          <a:lnRef idx="0"/>
          <a:fillRef idx="0"/>
          <a:effectRef idx="0"/>
          <a:fontRef idx="minor"/>
        </p:style>
        <p:txBody>
          <a:bodyPr anchor="ctr">
            <a:spAutoFit/>
          </a:bodyPr>
          <a:p>
            <a:pPr algn="ctr">
              <a:lnSpc>
                <a:spcPct val="100000"/>
              </a:lnSpc>
            </a:pPr>
            <a:r>
              <a:rPr b="1" lang="fr-FR" sz="3200" spc="-1" strike="noStrike">
                <a:ln>
                  <a:solidFill>
                    <a:srgbClr val="7c7c7c"/>
                  </a:solidFill>
                </a:ln>
                <a:solidFill>
                  <a:srgbClr val="ffffff"/>
                </a:solidFill>
                <a:latin typeface="Calibri"/>
              </a:rPr>
              <a:t>Le diagramme des cas d’utilisation détaillé</a:t>
            </a:r>
            <a:endParaRPr b="0" lang="fr-FR" sz="3200" spc="-1" strike="noStrike">
              <a:solidFill>
                <a:srgbClr val="000000"/>
              </a:solidFill>
              <a:latin typeface="Arial"/>
            </a:endParaRPr>
          </a:p>
        </p:txBody>
      </p:sp>
      <p:pic>
        <p:nvPicPr>
          <p:cNvPr id="74" name="Image 1" descr=""/>
          <p:cNvPicPr/>
          <p:nvPr/>
        </p:nvPicPr>
        <p:blipFill>
          <a:blip r:embed="rId1"/>
          <a:stretch/>
        </p:blipFill>
        <p:spPr>
          <a:xfrm>
            <a:off x="1048680" y="1729440"/>
            <a:ext cx="1719000" cy="2071080"/>
          </a:xfrm>
          <a:prstGeom prst="rect">
            <a:avLst/>
          </a:prstGeom>
          <a:ln w="0">
            <a:noFill/>
          </a:ln>
        </p:spPr>
      </p:pic>
      <p:sp>
        <p:nvSpPr>
          <p:cNvPr id="75" name="Rectangle 2"/>
          <p:cNvSpPr/>
          <p:nvPr/>
        </p:nvSpPr>
        <p:spPr>
          <a:xfrm>
            <a:off x="2877480" y="185760"/>
            <a:ext cx="4233600" cy="4253760"/>
          </a:xfrm>
          <a:prstGeom prst="rect">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endParaRPr b="0" lang="fr-FR" sz="1800" spc="-1" strike="noStrike">
              <a:solidFill>
                <a:schemeClr val="lt1"/>
              </a:solidFill>
              <a:latin typeface="Calibri"/>
            </a:endParaRPr>
          </a:p>
        </p:txBody>
      </p:sp>
      <p:sp>
        <p:nvSpPr>
          <p:cNvPr id="76" name="Rectangle 6"/>
          <p:cNvSpPr/>
          <p:nvPr/>
        </p:nvSpPr>
        <p:spPr>
          <a:xfrm>
            <a:off x="2877480" y="185760"/>
            <a:ext cx="4233600" cy="343440"/>
          </a:xfrm>
          <a:prstGeom prst="rect">
            <a:avLst/>
          </a:prstGeom>
          <a:solidFill>
            <a:schemeClr val="bg1"/>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000000"/>
                </a:solidFill>
                <a:latin typeface="Calibri"/>
              </a:rPr>
              <a:t>Cafetière à capsules</a:t>
            </a:r>
            <a:endParaRPr b="0" lang="fr-FR" sz="1800" spc="-1" strike="noStrike">
              <a:solidFill>
                <a:srgbClr val="000000"/>
              </a:solidFill>
              <a:latin typeface="Arial"/>
            </a:endParaRPr>
          </a:p>
        </p:txBody>
      </p:sp>
      <p:sp>
        <p:nvSpPr>
          <p:cNvPr id="77" name="Ellipse 3"/>
          <p:cNvSpPr/>
          <p:nvPr/>
        </p:nvSpPr>
        <p:spPr>
          <a:xfrm>
            <a:off x="4917240" y="2484720"/>
            <a:ext cx="1962720" cy="539280"/>
          </a:xfrm>
          <a:prstGeom prst="ellipse">
            <a:avLst/>
          </a:prstGeom>
          <a:solidFill>
            <a:schemeClr val="accent2">
              <a:lumMod val="40000"/>
              <a:lumOff val="60000"/>
            </a:schemeClr>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000000"/>
                </a:solidFill>
                <a:latin typeface="Calibri"/>
              </a:rPr>
              <a:t>Faire un café</a:t>
            </a:r>
            <a:endParaRPr b="0" lang="fr-FR" sz="1800" spc="-1" strike="noStrike">
              <a:solidFill>
                <a:srgbClr val="000000"/>
              </a:solidFill>
              <a:latin typeface="Arial"/>
            </a:endParaRPr>
          </a:p>
        </p:txBody>
      </p:sp>
      <p:sp>
        <p:nvSpPr>
          <p:cNvPr id="78" name="Rectangle 5"/>
          <p:cNvSpPr/>
          <p:nvPr/>
        </p:nvSpPr>
        <p:spPr>
          <a:xfrm>
            <a:off x="7529040" y="702720"/>
            <a:ext cx="645840" cy="377280"/>
          </a:xfrm>
          <a:prstGeom prst="rect">
            <a:avLst/>
          </a:prstGeom>
          <a:no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000000"/>
                </a:solidFill>
                <a:latin typeface="Calibri"/>
              </a:rPr>
              <a:t>Eau</a:t>
            </a:r>
            <a:endParaRPr b="0" lang="fr-FR" sz="1800" spc="-1" strike="noStrike">
              <a:solidFill>
                <a:srgbClr val="000000"/>
              </a:solidFill>
              <a:latin typeface="Arial"/>
            </a:endParaRPr>
          </a:p>
        </p:txBody>
      </p:sp>
      <p:sp>
        <p:nvSpPr>
          <p:cNvPr id="79" name="Rectangle 9"/>
          <p:cNvSpPr/>
          <p:nvPr/>
        </p:nvSpPr>
        <p:spPr>
          <a:xfrm>
            <a:off x="7529040" y="2822400"/>
            <a:ext cx="1321560" cy="668880"/>
          </a:xfrm>
          <a:prstGeom prst="rect">
            <a:avLst/>
          </a:prstGeom>
          <a:no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000000"/>
                </a:solidFill>
                <a:latin typeface="Calibri"/>
              </a:rPr>
              <a:t>Réseau d’électricité</a:t>
            </a:r>
            <a:endParaRPr b="0" lang="fr-FR" sz="1800" spc="-1" strike="noStrike">
              <a:solidFill>
                <a:srgbClr val="000000"/>
              </a:solidFill>
              <a:latin typeface="Arial"/>
            </a:endParaRPr>
          </a:p>
        </p:txBody>
      </p:sp>
      <p:sp>
        <p:nvSpPr>
          <p:cNvPr id="80" name="Rectangle 10"/>
          <p:cNvSpPr/>
          <p:nvPr/>
        </p:nvSpPr>
        <p:spPr>
          <a:xfrm>
            <a:off x="7529040" y="1245960"/>
            <a:ext cx="930600" cy="377280"/>
          </a:xfrm>
          <a:prstGeom prst="rect">
            <a:avLst/>
          </a:prstGeom>
          <a:no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000000"/>
                </a:solidFill>
                <a:latin typeface="Calibri"/>
              </a:rPr>
              <a:t>Capsule</a:t>
            </a:r>
            <a:endParaRPr b="0" lang="fr-FR" sz="1800" spc="-1" strike="noStrike">
              <a:solidFill>
                <a:srgbClr val="000000"/>
              </a:solidFill>
              <a:latin typeface="Arial"/>
            </a:endParaRPr>
          </a:p>
        </p:txBody>
      </p:sp>
      <p:sp>
        <p:nvSpPr>
          <p:cNvPr id="81" name="Ellipse 11"/>
          <p:cNvSpPr/>
          <p:nvPr/>
        </p:nvSpPr>
        <p:spPr>
          <a:xfrm>
            <a:off x="3031560" y="706680"/>
            <a:ext cx="2429640" cy="727920"/>
          </a:xfrm>
          <a:prstGeom prst="ellipse">
            <a:avLst/>
          </a:prstGeom>
          <a:solidFill>
            <a:schemeClr val="tx2">
              <a:lumMod val="20000"/>
              <a:lumOff val="80000"/>
            </a:schemeClr>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000000"/>
                </a:solidFill>
                <a:latin typeface="Calibri"/>
              </a:rPr>
              <a:t>Alimenter le réservoir en eau</a:t>
            </a:r>
            <a:endParaRPr b="0" lang="fr-FR" sz="1800" spc="-1" strike="noStrike">
              <a:solidFill>
                <a:srgbClr val="000000"/>
              </a:solidFill>
              <a:latin typeface="Arial"/>
            </a:endParaRPr>
          </a:p>
        </p:txBody>
      </p:sp>
      <p:sp>
        <p:nvSpPr>
          <p:cNvPr id="82" name="Ellipse 14"/>
          <p:cNvSpPr/>
          <p:nvPr/>
        </p:nvSpPr>
        <p:spPr>
          <a:xfrm>
            <a:off x="3031560" y="1676520"/>
            <a:ext cx="1962720" cy="539280"/>
          </a:xfrm>
          <a:prstGeom prst="ellipse">
            <a:avLst/>
          </a:prstGeom>
          <a:solidFill>
            <a:schemeClr val="tx2">
              <a:lumMod val="20000"/>
              <a:lumOff val="80000"/>
            </a:schemeClr>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000000"/>
                </a:solidFill>
                <a:latin typeface="Calibri"/>
              </a:rPr>
              <a:t>Placer une capsule</a:t>
            </a:r>
            <a:endParaRPr b="0" lang="fr-FR" sz="1800" spc="-1" strike="noStrike">
              <a:solidFill>
                <a:srgbClr val="000000"/>
              </a:solidFill>
              <a:latin typeface="Arial"/>
            </a:endParaRPr>
          </a:p>
        </p:txBody>
      </p:sp>
      <p:sp>
        <p:nvSpPr>
          <p:cNvPr id="83" name="Ellipse 15"/>
          <p:cNvSpPr/>
          <p:nvPr/>
        </p:nvSpPr>
        <p:spPr>
          <a:xfrm>
            <a:off x="3031560" y="3261240"/>
            <a:ext cx="1962720" cy="539280"/>
          </a:xfrm>
          <a:prstGeom prst="ellipse">
            <a:avLst/>
          </a:prstGeom>
          <a:solidFill>
            <a:schemeClr val="tx2">
              <a:lumMod val="20000"/>
              <a:lumOff val="80000"/>
            </a:schemeClr>
          </a:solid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000000"/>
                </a:solidFill>
                <a:latin typeface="Calibri"/>
              </a:rPr>
              <a:t>Récupérer le café</a:t>
            </a:r>
            <a:endParaRPr b="0" lang="fr-FR" sz="1800" spc="-1" strike="noStrike">
              <a:solidFill>
                <a:srgbClr val="000000"/>
              </a:solidFill>
              <a:latin typeface="Arial"/>
            </a:endParaRPr>
          </a:p>
        </p:txBody>
      </p:sp>
      <p:cxnSp>
        <p:nvCxnSpPr>
          <p:cNvPr id="84" name="Connecteur droit 8"/>
          <p:cNvCxnSpPr/>
          <p:nvPr/>
        </p:nvCxnSpPr>
        <p:spPr>
          <a:xfrm flipV="1">
            <a:off x="2419920" y="1245960"/>
            <a:ext cx="755640" cy="1205280"/>
          </a:xfrm>
          <a:prstGeom prst="straightConnector1">
            <a:avLst/>
          </a:prstGeom>
          <a:ln w="19050">
            <a:solidFill>
              <a:srgbClr val="4a7ebb"/>
            </a:solidFill>
            <a:round/>
          </a:ln>
        </p:spPr>
      </p:cxnSp>
      <p:sp>
        <p:nvSpPr>
          <p:cNvPr id="85" name="Rectangle 16"/>
          <p:cNvSpPr/>
          <p:nvPr/>
        </p:nvSpPr>
        <p:spPr>
          <a:xfrm>
            <a:off x="7529040" y="3960000"/>
            <a:ext cx="930600" cy="377280"/>
          </a:xfrm>
          <a:prstGeom prst="rect">
            <a:avLst/>
          </a:prstGeom>
          <a:noFill/>
          <a:ln>
            <a:solidFill>
              <a:srgbClr val="3a5f8b"/>
            </a:solidFill>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fr-FR" sz="1800" spc="-1" strike="noStrike">
                <a:solidFill>
                  <a:srgbClr val="000000"/>
                </a:solidFill>
                <a:latin typeface="Calibri"/>
              </a:rPr>
              <a:t>Tasse</a:t>
            </a:r>
            <a:endParaRPr b="0" lang="fr-FR" sz="1800" spc="-1" strike="noStrike">
              <a:solidFill>
                <a:srgbClr val="000000"/>
              </a:solidFill>
              <a:latin typeface="Arial"/>
            </a:endParaRPr>
          </a:p>
        </p:txBody>
      </p:sp>
      <p:cxnSp>
        <p:nvCxnSpPr>
          <p:cNvPr id="86" name="Connecteur droit 18"/>
          <p:cNvCxnSpPr>
            <a:endCxn id="82" idx="3"/>
          </p:cNvCxnSpPr>
          <p:nvPr/>
        </p:nvCxnSpPr>
        <p:spPr>
          <a:xfrm flipV="1">
            <a:off x="2419920" y="2136960"/>
            <a:ext cx="899280" cy="494280"/>
          </a:xfrm>
          <a:prstGeom prst="straightConnector1">
            <a:avLst/>
          </a:prstGeom>
          <a:ln w="19050">
            <a:solidFill>
              <a:srgbClr val="4a7ebb"/>
            </a:solidFill>
            <a:round/>
          </a:ln>
        </p:spPr>
      </p:cxnSp>
      <p:cxnSp>
        <p:nvCxnSpPr>
          <p:cNvPr id="87" name="Connecteur droit 20"/>
          <p:cNvCxnSpPr>
            <a:endCxn id="83" idx="1"/>
          </p:cNvCxnSpPr>
          <p:nvPr/>
        </p:nvCxnSpPr>
        <p:spPr>
          <a:xfrm>
            <a:off x="2419920" y="2754360"/>
            <a:ext cx="899280" cy="586080"/>
          </a:xfrm>
          <a:prstGeom prst="straightConnector1">
            <a:avLst/>
          </a:prstGeom>
          <a:ln w="19050">
            <a:solidFill>
              <a:srgbClr val="4a7ebb"/>
            </a:solidFill>
            <a:round/>
          </a:ln>
        </p:spPr>
      </p:cxnSp>
      <p:cxnSp>
        <p:nvCxnSpPr>
          <p:cNvPr id="88" name="Connecteur droit avec flèche 24"/>
          <p:cNvCxnSpPr>
            <a:stCxn id="77" idx="0"/>
            <a:endCxn id="81" idx="5"/>
          </p:cNvCxnSpPr>
          <p:nvPr/>
        </p:nvCxnSpPr>
        <p:spPr>
          <a:xfrm flipH="1" flipV="1">
            <a:off x="5105520" y="1328040"/>
            <a:ext cx="793440" cy="1157040"/>
          </a:xfrm>
          <a:prstGeom prst="straightConnector1">
            <a:avLst/>
          </a:prstGeom>
          <a:ln w="19050">
            <a:solidFill>
              <a:srgbClr val="4a7ebb"/>
            </a:solidFill>
            <a:prstDash val="dash"/>
            <a:round/>
            <a:tailEnd len="med" type="arrow" w="med"/>
          </a:ln>
        </p:spPr>
      </p:cxnSp>
      <p:cxnSp>
        <p:nvCxnSpPr>
          <p:cNvPr id="89" name="Connecteur droit avec flèche 28"/>
          <p:cNvCxnSpPr>
            <a:stCxn id="77" idx="1"/>
            <a:endCxn id="82" idx="5"/>
          </p:cNvCxnSpPr>
          <p:nvPr/>
        </p:nvCxnSpPr>
        <p:spPr>
          <a:xfrm flipH="1" flipV="1">
            <a:off x="4707000" y="2136960"/>
            <a:ext cx="497880" cy="426960"/>
          </a:xfrm>
          <a:prstGeom prst="straightConnector1">
            <a:avLst/>
          </a:prstGeom>
          <a:ln w="19050">
            <a:solidFill>
              <a:srgbClr val="4a7ebb"/>
            </a:solidFill>
            <a:prstDash val="dash"/>
            <a:round/>
            <a:tailEnd len="med" type="arrow" w="med"/>
          </a:ln>
        </p:spPr>
      </p:cxnSp>
      <p:cxnSp>
        <p:nvCxnSpPr>
          <p:cNvPr id="90" name="Connecteur droit avec flèche 30"/>
          <p:cNvCxnSpPr>
            <a:stCxn id="77" idx="3"/>
            <a:endCxn id="83" idx="7"/>
          </p:cNvCxnSpPr>
          <p:nvPr/>
        </p:nvCxnSpPr>
        <p:spPr>
          <a:xfrm flipH="1">
            <a:off x="4707000" y="2945160"/>
            <a:ext cx="497880" cy="395280"/>
          </a:xfrm>
          <a:prstGeom prst="straightConnector1">
            <a:avLst/>
          </a:prstGeom>
          <a:ln w="19050">
            <a:solidFill>
              <a:srgbClr val="4a7ebb"/>
            </a:solidFill>
            <a:prstDash val="dash"/>
            <a:round/>
            <a:tailEnd len="med" type="arrow" w="med"/>
          </a:ln>
        </p:spPr>
      </p:cxnSp>
      <p:cxnSp>
        <p:nvCxnSpPr>
          <p:cNvPr id="91" name="Connecteur droit 32"/>
          <p:cNvCxnSpPr>
            <a:stCxn id="78" idx="1"/>
            <a:endCxn id="81" idx="6"/>
          </p:cNvCxnSpPr>
          <p:nvPr/>
        </p:nvCxnSpPr>
        <p:spPr>
          <a:xfrm flipH="1">
            <a:off x="5461200" y="891360"/>
            <a:ext cx="2068200" cy="179640"/>
          </a:xfrm>
          <a:prstGeom prst="straightConnector1">
            <a:avLst/>
          </a:prstGeom>
          <a:ln w="19050">
            <a:solidFill>
              <a:srgbClr val="4a7ebb"/>
            </a:solidFill>
            <a:round/>
          </a:ln>
        </p:spPr>
      </p:cxnSp>
      <p:cxnSp>
        <p:nvCxnSpPr>
          <p:cNvPr id="92" name="Connecteur droit 34"/>
          <p:cNvCxnSpPr>
            <a:stCxn id="80" idx="1"/>
            <a:endCxn id="82" idx="6"/>
          </p:cNvCxnSpPr>
          <p:nvPr/>
        </p:nvCxnSpPr>
        <p:spPr>
          <a:xfrm flipH="1">
            <a:off x="4994280" y="1434600"/>
            <a:ext cx="2535120" cy="511920"/>
          </a:xfrm>
          <a:prstGeom prst="straightConnector1">
            <a:avLst/>
          </a:prstGeom>
          <a:ln w="19050">
            <a:solidFill>
              <a:srgbClr val="4a7ebb"/>
            </a:solidFill>
            <a:round/>
          </a:ln>
        </p:spPr>
      </p:cxnSp>
      <p:cxnSp>
        <p:nvCxnSpPr>
          <p:cNvPr id="93" name="Connecteur droit 36"/>
          <p:cNvCxnSpPr>
            <a:stCxn id="85" idx="1"/>
            <a:endCxn id="83" idx="6"/>
          </p:cNvCxnSpPr>
          <p:nvPr/>
        </p:nvCxnSpPr>
        <p:spPr>
          <a:xfrm flipH="1" flipV="1">
            <a:off x="4994280" y="3530880"/>
            <a:ext cx="2535120" cy="618120"/>
          </a:xfrm>
          <a:prstGeom prst="straightConnector1">
            <a:avLst/>
          </a:prstGeom>
          <a:ln w="19050">
            <a:solidFill>
              <a:srgbClr val="4a7ebb"/>
            </a:solidFill>
            <a:round/>
          </a:ln>
        </p:spPr>
      </p:cxnSp>
      <p:cxnSp>
        <p:nvCxnSpPr>
          <p:cNvPr id="94" name="Connecteur droit 38"/>
          <p:cNvCxnSpPr>
            <a:stCxn id="79" idx="1"/>
            <a:endCxn id="77" idx="5"/>
          </p:cNvCxnSpPr>
          <p:nvPr/>
        </p:nvCxnSpPr>
        <p:spPr>
          <a:xfrm flipH="1" flipV="1">
            <a:off x="6592680" y="2945160"/>
            <a:ext cx="936720" cy="212040"/>
          </a:xfrm>
          <a:prstGeom prst="straightConnector1">
            <a:avLst/>
          </a:prstGeom>
          <a:ln w="19050">
            <a:solidFill>
              <a:srgbClr val="4a7ebb"/>
            </a:solidFill>
            <a:round/>
          </a:ln>
        </p:spPr>
      </p:cxnSp>
      <p:sp>
        <p:nvSpPr>
          <p:cNvPr id="95" name="Rectangle 42"/>
          <p:cNvSpPr/>
          <p:nvPr/>
        </p:nvSpPr>
        <p:spPr>
          <a:xfrm>
            <a:off x="1252440" y="4323960"/>
            <a:ext cx="7652880" cy="1431720"/>
          </a:xfrm>
          <a:prstGeom prst="rect">
            <a:avLst/>
          </a:prstGeom>
          <a:noFill/>
          <a:ln w="0">
            <a:noFill/>
          </a:ln>
        </p:spPr>
        <p:style>
          <a:lnRef idx="0"/>
          <a:fillRef idx="0"/>
          <a:effectRef idx="0"/>
          <a:fontRef idx="minor"/>
        </p:style>
        <p:txBody>
          <a:bodyPr anchor="t">
            <a:spAutoFit/>
          </a:bodyPr>
          <a:p>
            <a:pPr algn="ctr">
              <a:lnSpc>
                <a:spcPct val="100000"/>
              </a:lnSpc>
            </a:pPr>
            <a:r>
              <a:rPr b="1" lang="fr-FR" sz="4400" spc="-1" strike="noStrike">
                <a:solidFill>
                  <a:schemeClr val="accent3"/>
                </a:solidFill>
                <a:latin typeface="Calibri"/>
              </a:rPr>
              <a:t>A vous de transposer ce travail au projet !</a:t>
            </a:r>
            <a:endParaRPr b="0" lang="fr-FR" sz="4400" spc="-1" strike="noStrike">
              <a:solidFill>
                <a:srgbClr val="000000"/>
              </a:solidFill>
              <a:latin typeface="Arial"/>
            </a:endParaRPr>
          </a:p>
        </p:txBody>
      </p:sp>
      <p:sp>
        <p:nvSpPr>
          <p:cNvPr id="96" name="ZoneTexte 43"/>
          <p:cNvSpPr/>
          <p:nvPr/>
        </p:nvSpPr>
        <p:spPr>
          <a:xfrm>
            <a:off x="1130040" y="185760"/>
            <a:ext cx="1555560" cy="3639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pPr>
            <a:r>
              <a:rPr b="0" lang="fr-FR" sz="1800" spc="-1" strike="noStrike">
                <a:solidFill>
                  <a:schemeClr val="accent6">
                    <a:lumMod val="75000"/>
                  </a:schemeClr>
                </a:solidFill>
                <a:latin typeface="Calibri"/>
              </a:rPr>
              <a:t>Acteur humain</a:t>
            </a:r>
            <a:endParaRPr b="0" lang="fr-FR" sz="1800" spc="-1" strike="noStrike">
              <a:solidFill>
                <a:srgbClr val="000000"/>
              </a:solidFill>
              <a:latin typeface="Arial"/>
            </a:endParaRPr>
          </a:p>
        </p:txBody>
      </p:sp>
      <p:sp>
        <p:nvSpPr>
          <p:cNvPr id="97" name="ZoneTexte 44"/>
          <p:cNvSpPr/>
          <p:nvPr/>
        </p:nvSpPr>
        <p:spPr>
          <a:xfrm>
            <a:off x="7195680" y="185760"/>
            <a:ext cx="1987200" cy="363960"/>
          </a:xfrm>
          <a:prstGeom prst="rect">
            <a:avLst/>
          </a:prstGeom>
          <a:noFill/>
          <a:ln w="0">
            <a:noFill/>
          </a:ln>
        </p:spPr>
        <p:style>
          <a:lnRef idx="0"/>
          <a:fillRef idx="0"/>
          <a:effectRef idx="0"/>
          <a:fontRef idx="minor"/>
        </p:style>
        <p:txBody>
          <a:bodyPr wrap="none" lIns="90000" rIns="90000" tIns="45000" bIns="45000" anchor="t">
            <a:spAutoFit/>
          </a:bodyPr>
          <a:p>
            <a:pPr>
              <a:lnSpc>
                <a:spcPct val="100000"/>
              </a:lnSpc>
            </a:pPr>
            <a:r>
              <a:rPr b="0" lang="fr-FR" sz="1800" spc="-1" strike="noStrike">
                <a:solidFill>
                  <a:schemeClr val="accent6">
                    <a:lumMod val="75000"/>
                  </a:schemeClr>
                </a:solidFill>
                <a:latin typeface="Calibri"/>
              </a:rPr>
              <a:t>Acteur non-humain</a:t>
            </a:r>
            <a:endParaRPr b="0" lang="fr-FR" sz="1800" spc="-1" strike="noStrike">
              <a:solidFill>
                <a:srgbClr val="000000"/>
              </a:solidFill>
              <a:latin typeface="Arial"/>
            </a:endParaRPr>
          </a:p>
        </p:txBody>
      </p:sp>
    </p:spTree>
  </p:cSld>
  <mc:AlternateContent>
    <mc:Choice Requires="p14">
      <p:transition spd="slow" p14:dur="2000"/>
    </mc:Choice>
    <mc:Fallback>
      <p:transition spd="slow"/>
    </mc:Fallback>
  </mc:AlternateContent>
  <p:timing>
    <p:tnLst>
      <p:par>
        <p:cTn id="52" dur="indefinite" restart="never" nodeType="tmRoot">
          <p:childTnLst>
            <p:seq>
              <p:cTn id="53" dur="indefinite" nodeType="mainSeq">
                <p:childTnLst>
                  <p:par>
                    <p:cTn id="54" fill="hold">
                      <p:stCondLst>
                        <p:cond delay="indefinite"/>
                      </p:stCondLst>
                      <p:childTnLst>
                        <p:par>
                          <p:cTn id="55" fill="hold">
                            <p:stCondLst>
                              <p:cond delay="0"/>
                            </p:stCondLst>
                            <p:childTnLst>
                              <p:par>
                                <p:cTn id="56" nodeType="clickEffect" fill="hold" presetClass="entr" presetID="10">
                                  <p:stCondLst>
                                    <p:cond delay="0"/>
                                  </p:stCondLst>
                                  <p:childTnLst>
                                    <p:set>
                                      <p:cBhvr>
                                        <p:cTn id="57" dur="1" fill="hold">
                                          <p:stCondLst>
                                            <p:cond delay="0"/>
                                          </p:stCondLst>
                                        </p:cTn>
                                        <p:tgtEl>
                                          <p:spTgt spid="81"/>
                                        </p:tgtEl>
                                        <p:attrNameLst>
                                          <p:attrName>style.visibility</p:attrName>
                                        </p:attrNameLst>
                                      </p:cBhvr>
                                      <p:to>
                                        <p:strVal val="visible"/>
                                      </p:to>
                                    </p:set>
                                    <p:animEffect filter="fade" transition="in">
                                      <p:cBhvr additive="repl">
                                        <p:cTn id="58" dur="500"/>
                                        <p:tgtEl>
                                          <p:spTgt spid="81"/>
                                        </p:tgtEl>
                                      </p:cBhvr>
                                    </p:animEffect>
                                  </p:childTnLst>
                                </p:cTn>
                              </p:par>
                              <p:par>
                                <p:cTn id="59" nodeType="withEffect" fill="hold" presetClass="entr" presetID="10">
                                  <p:stCondLst>
                                    <p:cond delay="0"/>
                                  </p:stCondLst>
                                  <p:childTnLst>
                                    <p:set>
                                      <p:cBhvr>
                                        <p:cTn id="60" dur="1" fill="hold">
                                          <p:stCondLst>
                                            <p:cond delay="0"/>
                                          </p:stCondLst>
                                        </p:cTn>
                                        <p:tgtEl>
                                          <p:spTgt spid="82"/>
                                        </p:tgtEl>
                                        <p:attrNameLst>
                                          <p:attrName>style.visibility</p:attrName>
                                        </p:attrNameLst>
                                      </p:cBhvr>
                                      <p:to>
                                        <p:strVal val="visible"/>
                                      </p:to>
                                    </p:set>
                                    <p:animEffect filter="fade" transition="in">
                                      <p:cBhvr additive="repl">
                                        <p:cTn id="61" dur="500"/>
                                        <p:tgtEl>
                                          <p:spTgt spid="82"/>
                                        </p:tgtEl>
                                      </p:cBhvr>
                                    </p:animEffect>
                                  </p:childTnLst>
                                </p:cTn>
                              </p:par>
                              <p:par>
                                <p:cTn id="62" nodeType="withEffect" fill="hold" presetClass="entr" presetID="10">
                                  <p:stCondLst>
                                    <p:cond delay="0"/>
                                  </p:stCondLst>
                                  <p:childTnLst>
                                    <p:set>
                                      <p:cBhvr>
                                        <p:cTn id="63" dur="1" fill="hold">
                                          <p:stCondLst>
                                            <p:cond delay="0"/>
                                          </p:stCondLst>
                                        </p:cTn>
                                        <p:tgtEl>
                                          <p:spTgt spid="83"/>
                                        </p:tgtEl>
                                        <p:attrNameLst>
                                          <p:attrName>style.visibility</p:attrName>
                                        </p:attrNameLst>
                                      </p:cBhvr>
                                      <p:to>
                                        <p:strVal val="visible"/>
                                      </p:to>
                                    </p:set>
                                    <p:animEffect filter="fade" transition="in">
                                      <p:cBhvr additive="repl">
                                        <p:cTn id="64" dur="500"/>
                                        <p:tgtEl>
                                          <p:spTgt spid="83"/>
                                        </p:tgtEl>
                                      </p:cBhvr>
                                    </p:animEffect>
                                  </p:childTnLst>
                                </p:cTn>
                              </p:par>
                              <p:par>
                                <p:cTn id="65" nodeType="withEffect" fill="hold" presetClass="entr" presetID="10">
                                  <p:stCondLst>
                                    <p:cond delay="0"/>
                                  </p:stCondLst>
                                  <p:childTnLst>
                                    <p:set>
                                      <p:cBhvr>
                                        <p:cTn id="66" dur="1" fill="hold">
                                          <p:stCondLst>
                                            <p:cond delay="0"/>
                                          </p:stCondLst>
                                        </p:cTn>
                                        <p:tgtEl>
                                          <p:spTgt spid="87"/>
                                        </p:tgtEl>
                                        <p:attrNameLst>
                                          <p:attrName>style.visibility</p:attrName>
                                        </p:attrNameLst>
                                      </p:cBhvr>
                                      <p:to>
                                        <p:strVal val="visible"/>
                                      </p:to>
                                    </p:set>
                                    <p:animEffect filter="fade" transition="in">
                                      <p:cBhvr additive="repl">
                                        <p:cTn id="67" dur="500"/>
                                        <p:tgtEl>
                                          <p:spTgt spid="87"/>
                                        </p:tgtEl>
                                      </p:cBhvr>
                                    </p:animEffect>
                                  </p:childTnLst>
                                </p:cTn>
                              </p:par>
                              <p:par>
                                <p:cTn id="68" nodeType="withEffect" fill="hold" presetClass="entr" presetID="10">
                                  <p:stCondLst>
                                    <p:cond delay="0"/>
                                  </p:stCondLst>
                                  <p:childTnLst>
                                    <p:set>
                                      <p:cBhvr>
                                        <p:cTn id="69" dur="1" fill="hold">
                                          <p:stCondLst>
                                            <p:cond delay="0"/>
                                          </p:stCondLst>
                                        </p:cTn>
                                        <p:tgtEl>
                                          <p:spTgt spid="86"/>
                                        </p:tgtEl>
                                        <p:attrNameLst>
                                          <p:attrName>style.visibility</p:attrName>
                                        </p:attrNameLst>
                                      </p:cBhvr>
                                      <p:to>
                                        <p:strVal val="visible"/>
                                      </p:to>
                                    </p:set>
                                    <p:animEffect filter="fade" transition="in">
                                      <p:cBhvr additive="repl">
                                        <p:cTn id="70" dur="500"/>
                                        <p:tgtEl>
                                          <p:spTgt spid="86"/>
                                        </p:tgtEl>
                                      </p:cBhvr>
                                    </p:animEffect>
                                  </p:childTnLst>
                                </p:cTn>
                              </p:par>
                              <p:par>
                                <p:cTn id="71" nodeType="withEffect" fill="hold" presetClass="entr" presetID="10">
                                  <p:stCondLst>
                                    <p:cond delay="0"/>
                                  </p:stCondLst>
                                  <p:childTnLst>
                                    <p:set>
                                      <p:cBhvr>
                                        <p:cTn id="72" dur="1" fill="hold">
                                          <p:stCondLst>
                                            <p:cond delay="0"/>
                                          </p:stCondLst>
                                        </p:cTn>
                                        <p:tgtEl>
                                          <p:spTgt spid="84"/>
                                        </p:tgtEl>
                                        <p:attrNameLst>
                                          <p:attrName>style.visibility</p:attrName>
                                        </p:attrNameLst>
                                      </p:cBhvr>
                                      <p:to>
                                        <p:strVal val="visible"/>
                                      </p:to>
                                    </p:set>
                                    <p:animEffect filter="fade" transition="in">
                                      <p:cBhvr additive="repl">
                                        <p:cTn id="73" dur="500"/>
                                        <p:tgtEl>
                                          <p:spTgt spid="84"/>
                                        </p:tgtEl>
                                      </p:cBhvr>
                                    </p:animEffect>
                                  </p:childTnLst>
                                </p:cTn>
                              </p:par>
                              <p:par>
                                <p:cTn id="74" nodeType="withEffect" fill="hold" presetClass="entr" presetID="10">
                                  <p:stCondLst>
                                    <p:cond delay="0"/>
                                  </p:stCondLst>
                                  <p:childTnLst>
                                    <p:set>
                                      <p:cBhvr>
                                        <p:cTn id="75" dur="1" fill="hold">
                                          <p:stCondLst>
                                            <p:cond delay="0"/>
                                          </p:stCondLst>
                                        </p:cTn>
                                        <p:tgtEl>
                                          <p:spTgt spid="88"/>
                                        </p:tgtEl>
                                        <p:attrNameLst>
                                          <p:attrName>style.visibility</p:attrName>
                                        </p:attrNameLst>
                                      </p:cBhvr>
                                      <p:to>
                                        <p:strVal val="visible"/>
                                      </p:to>
                                    </p:set>
                                    <p:animEffect filter="fade" transition="in">
                                      <p:cBhvr additive="repl">
                                        <p:cTn id="76" dur="500"/>
                                        <p:tgtEl>
                                          <p:spTgt spid="88"/>
                                        </p:tgtEl>
                                      </p:cBhvr>
                                    </p:animEffect>
                                  </p:childTnLst>
                                </p:cTn>
                              </p:par>
                              <p:par>
                                <p:cTn id="77" nodeType="withEffect" fill="hold" presetClass="entr" presetID="10">
                                  <p:stCondLst>
                                    <p:cond delay="0"/>
                                  </p:stCondLst>
                                  <p:childTnLst>
                                    <p:set>
                                      <p:cBhvr>
                                        <p:cTn id="78" dur="1" fill="hold">
                                          <p:stCondLst>
                                            <p:cond delay="0"/>
                                          </p:stCondLst>
                                        </p:cTn>
                                        <p:tgtEl>
                                          <p:spTgt spid="89"/>
                                        </p:tgtEl>
                                        <p:attrNameLst>
                                          <p:attrName>style.visibility</p:attrName>
                                        </p:attrNameLst>
                                      </p:cBhvr>
                                      <p:to>
                                        <p:strVal val="visible"/>
                                      </p:to>
                                    </p:set>
                                    <p:animEffect filter="fade" transition="in">
                                      <p:cBhvr additive="repl">
                                        <p:cTn id="79" dur="500"/>
                                        <p:tgtEl>
                                          <p:spTgt spid="89"/>
                                        </p:tgtEl>
                                      </p:cBhvr>
                                    </p:animEffect>
                                  </p:childTnLst>
                                </p:cTn>
                              </p:par>
                              <p:par>
                                <p:cTn id="80" nodeType="withEffect" fill="hold" presetClass="entr" presetID="10">
                                  <p:stCondLst>
                                    <p:cond delay="0"/>
                                  </p:stCondLst>
                                  <p:childTnLst>
                                    <p:set>
                                      <p:cBhvr>
                                        <p:cTn id="81" dur="1" fill="hold">
                                          <p:stCondLst>
                                            <p:cond delay="0"/>
                                          </p:stCondLst>
                                        </p:cTn>
                                        <p:tgtEl>
                                          <p:spTgt spid="90"/>
                                        </p:tgtEl>
                                        <p:attrNameLst>
                                          <p:attrName>style.visibility</p:attrName>
                                        </p:attrNameLst>
                                      </p:cBhvr>
                                      <p:to>
                                        <p:strVal val="visible"/>
                                      </p:to>
                                    </p:set>
                                    <p:animEffect filter="fade" transition="in">
                                      <p:cBhvr additive="repl">
                                        <p:cTn id="82" dur="500"/>
                                        <p:tgtEl>
                                          <p:spTgt spid="90"/>
                                        </p:tgtEl>
                                      </p:cBhvr>
                                    </p:animEffect>
                                  </p:childTnLst>
                                </p:cTn>
                              </p:par>
                            </p:childTnLst>
                          </p:cTn>
                        </p:par>
                      </p:childTnLst>
                    </p:cTn>
                  </p:par>
                  <p:par>
                    <p:cTn id="83" fill="hold">
                      <p:stCondLst>
                        <p:cond delay="indefinite"/>
                      </p:stCondLst>
                      <p:childTnLst>
                        <p:par>
                          <p:cTn id="84" fill="hold">
                            <p:stCondLst>
                              <p:cond delay="0"/>
                            </p:stCondLst>
                            <p:childTnLst>
                              <p:par>
                                <p:cTn id="85" nodeType="clickEffect" fill="hold" presetClass="entr" presetID="10">
                                  <p:stCondLst>
                                    <p:cond delay="0"/>
                                  </p:stCondLst>
                                  <p:childTnLst>
                                    <p:set>
                                      <p:cBhvr>
                                        <p:cTn id="86" dur="1" fill="hold">
                                          <p:stCondLst>
                                            <p:cond delay="0"/>
                                          </p:stCondLst>
                                        </p:cTn>
                                        <p:tgtEl>
                                          <p:spTgt spid="78"/>
                                        </p:tgtEl>
                                        <p:attrNameLst>
                                          <p:attrName>style.visibility</p:attrName>
                                        </p:attrNameLst>
                                      </p:cBhvr>
                                      <p:to>
                                        <p:strVal val="visible"/>
                                      </p:to>
                                    </p:set>
                                    <p:animEffect filter="fade" transition="in">
                                      <p:cBhvr additive="repl">
                                        <p:cTn id="87" dur="500"/>
                                        <p:tgtEl>
                                          <p:spTgt spid="78"/>
                                        </p:tgtEl>
                                      </p:cBhvr>
                                    </p:animEffect>
                                  </p:childTnLst>
                                </p:cTn>
                              </p:par>
                              <p:par>
                                <p:cTn id="88" nodeType="withEffect" fill="hold" presetClass="entr" presetID="10">
                                  <p:stCondLst>
                                    <p:cond delay="0"/>
                                  </p:stCondLst>
                                  <p:childTnLst>
                                    <p:set>
                                      <p:cBhvr>
                                        <p:cTn id="89" dur="1" fill="hold">
                                          <p:stCondLst>
                                            <p:cond delay="0"/>
                                          </p:stCondLst>
                                        </p:cTn>
                                        <p:tgtEl>
                                          <p:spTgt spid="79"/>
                                        </p:tgtEl>
                                        <p:attrNameLst>
                                          <p:attrName>style.visibility</p:attrName>
                                        </p:attrNameLst>
                                      </p:cBhvr>
                                      <p:to>
                                        <p:strVal val="visible"/>
                                      </p:to>
                                    </p:set>
                                    <p:animEffect filter="fade" transition="in">
                                      <p:cBhvr additive="repl">
                                        <p:cTn id="90" dur="500"/>
                                        <p:tgtEl>
                                          <p:spTgt spid="79"/>
                                        </p:tgtEl>
                                      </p:cBhvr>
                                    </p:animEffect>
                                  </p:childTnLst>
                                </p:cTn>
                              </p:par>
                              <p:par>
                                <p:cTn id="91" nodeType="withEffect" fill="hold" presetClass="entr" presetID="10">
                                  <p:stCondLst>
                                    <p:cond delay="0"/>
                                  </p:stCondLst>
                                  <p:childTnLst>
                                    <p:set>
                                      <p:cBhvr>
                                        <p:cTn id="92" dur="1" fill="hold">
                                          <p:stCondLst>
                                            <p:cond delay="0"/>
                                          </p:stCondLst>
                                        </p:cTn>
                                        <p:tgtEl>
                                          <p:spTgt spid="80"/>
                                        </p:tgtEl>
                                        <p:attrNameLst>
                                          <p:attrName>style.visibility</p:attrName>
                                        </p:attrNameLst>
                                      </p:cBhvr>
                                      <p:to>
                                        <p:strVal val="visible"/>
                                      </p:to>
                                    </p:set>
                                    <p:animEffect filter="fade" transition="in">
                                      <p:cBhvr additive="repl">
                                        <p:cTn id="93" dur="500"/>
                                        <p:tgtEl>
                                          <p:spTgt spid="80"/>
                                        </p:tgtEl>
                                      </p:cBhvr>
                                    </p:animEffect>
                                  </p:childTnLst>
                                </p:cTn>
                              </p:par>
                              <p:par>
                                <p:cTn id="94" nodeType="withEffect" fill="hold" presetClass="entr" presetID="10">
                                  <p:stCondLst>
                                    <p:cond delay="0"/>
                                  </p:stCondLst>
                                  <p:childTnLst>
                                    <p:set>
                                      <p:cBhvr>
                                        <p:cTn id="95" dur="1" fill="hold">
                                          <p:stCondLst>
                                            <p:cond delay="0"/>
                                          </p:stCondLst>
                                        </p:cTn>
                                        <p:tgtEl>
                                          <p:spTgt spid="85"/>
                                        </p:tgtEl>
                                        <p:attrNameLst>
                                          <p:attrName>style.visibility</p:attrName>
                                        </p:attrNameLst>
                                      </p:cBhvr>
                                      <p:to>
                                        <p:strVal val="visible"/>
                                      </p:to>
                                    </p:set>
                                    <p:animEffect filter="fade" transition="in">
                                      <p:cBhvr additive="repl">
                                        <p:cTn id="96" dur="500"/>
                                        <p:tgtEl>
                                          <p:spTgt spid="85"/>
                                        </p:tgtEl>
                                      </p:cBhvr>
                                    </p:animEffect>
                                  </p:childTnLst>
                                </p:cTn>
                              </p:par>
                              <p:par>
                                <p:cTn id="97" nodeType="withEffect" fill="hold" presetClass="entr" presetID="10">
                                  <p:stCondLst>
                                    <p:cond delay="0"/>
                                  </p:stCondLst>
                                  <p:childTnLst>
                                    <p:set>
                                      <p:cBhvr>
                                        <p:cTn id="98" dur="1" fill="hold">
                                          <p:stCondLst>
                                            <p:cond delay="0"/>
                                          </p:stCondLst>
                                        </p:cTn>
                                        <p:tgtEl>
                                          <p:spTgt spid="91"/>
                                        </p:tgtEl>
                                        <p:attrNameLst>
                                          <p:attrName>style.visibility</p:attrName>
                                        </p:attrNameLst>
                                      </p:cBhvr>
                                      <p:to>
                                        <p:strVal val="visible"/>
                                      </p:to>
                                    </p:set>
                                    <p:animEffect filter="fade" transition="in">
                                      <p:cBhvr additive="repl">
                                        <p:cTn id="99" dur="500"/>
                                        <p:tgtEl>
                                          <p:spTgt spid="91"/>
                                        </p:tgtEl>
                                      </p:cBhvr>
                                    </p:animEffect>
                                  </p:childTnLst>
                                </p:cTn>
                              </p:par>
                              <p:par>
                                <p:cTn id="100" nodeType="withEffect" fill="hold" presetClass="entr" presetID="10">
                                  <p:stCondLst>
                                    <p:cond delay="0"/>
                                  </p:stCondLst>
                                  <p:childTnLst>
                                    <p:set>
                                      <p:cBhvr>
                                        <p:cTn id="101" dur="1" fill="hold">
                                          <p:stCondLst>
                                            <p:cond delay="0"/>
                                          </p:stCondLst>
                                        </p:cTn>
                                        <p:tgtEl>
                                          <p:spTgt spid="92"/>
                                        </p:tgtEl>
                                        <p:attrNameLst>
                                          <p:attrName>style.visibility</p:attrName>
                                        </p:attrNameLst>
                                      </p:cBhvr>
                                      <p:to>
                                        <p:strVal val="visible"/>
                                      </p:to>
                                    </p:set>
                                    <p:animEffect filter="fade" transition="in">
                                      <p:cBhvr additive="repl">
                                        <p:cTn id="102" dur="500"/>
                                        <p:tgtEl>
                                          <p:spTgt spid="92"/>
                                        </p:tgtEl>
                                      </p:cBhvr>
                                    </p:animEffect>
                                  </p:childTnLst>
                                </p:cTn>
                              </p:par>
                              <p:par>
                                <p:cTn id="103" nodeType="withEffect" fill="hold" presetClass="entr" presetID="10">
                                  <p:stCondLst>
                                    <p:cond delay="0"/>
                                  </p:stCondLst>
                                  <p:childTnLst>
                                    <p:set>
                                      <p:cBhvr>
                                        <p:cTn id="104" dur="1" fill="hold">
                                          <p:stCondLst>
                                            <p:cond delay="0"/>
                                          </p:stCondLst>
                                        </p:cTn>
                                        <p:tgtEl>
                                          <p:spTgt spid="94"/>
                                        </p:tgtEl>
                                        <p:attrNameLst>
                                          <p:attrName>style.visibility</p:attrName>
                                        </p:attrNameLst>
                                      </p:cBhvr>
                                      <p:to>
                                        <p:strVal val="visible"/>
                                      </p:to>
                                    </p:set>
                                    <p:animEffect filter="fade" transition="in">
                                      <p:cBhvr additive="repl">
                                        <p:cTn id="105" dur="500"/>
                                        <p:tgtEl>
                                          <p:spTgt spid="94"/>
                                        </p:tgtEl>
                                      </p:cBhvr>
                                    </p:animEffect>
                                  </p:childTnLst>
                                </p:cTn>
                              </p:par>
                              <p:par>
                                <p:cTn id="106" nodeType="withEffect" fill="hold" presetClass="entr" presetID="10">
                                  <p:stCondLst>
                                    <p:cond delay="0"/>
                                  </p:stCondLst>
                                  <p:childTnLst>
                                    <p:set>
                                      <p:cBhvr>
                                        <p:cTn id="107" dur="1" fill="hold">
                                          <p:stCondLst>
                                            <p:cond delay="0"/>
                                          </p:stCondLst>
                                        </p:cTn>
                                        <p:tgtEl>
                                          <p:spTgt spid="93"/>
                                        </p:tgtEl>
                                        <p:attrNameLst>
                                          <p:attrName>style.visibility</p:attrName>
                                        </p:attrNameLst>
                                      </p:cBhvr>
                                      <p:to>
                                        <p:strVal val="visible"/>
                                      </p:to>
                                    </p:set>
                                    <p:animEffect filter="fade" transition="in">
                                      <p:cBhvr additive="repl">
                                        <p:cTn id="108" dur="500"/>
                                        <p:tgtEl>
                                          <p:spTgt spid="93"/>
                                        </p:tgtEl>
                                      </p:cBhvr>
                                    </p:animEffect>
                                  </p:childTnLst>
                                </p:cTn>
                              </p:par>
                            </p:childTnLst>
                          </p:cTn>
                        </p:par>
                      </p:childTnLst>
                    </p:cTn>
                  </p:par>
                  <p:par>
                    <p:cTn id="109" fill="hold">
                      <p:stCondLst>
                        <p:cond delay="indefinite"/>
                      </p:stCondLst>
                      <p:childTnLst>
                        <p:par>
                          <p:cTn id="110" fill="hold">
                            <p:stCondLst>
                              <p:cond delay="0"/>
                            </p:stCondLst>
                            <p:childTnLst>
                              <p:par>
                                <p:cTn id="111" nodeType="clickEffect" fill="hold" presetClass="entr" presetID="10">
                                  <p:stCondLst>
                                    <p:cond delay="0"/>
                                  </p:stCondLst>
                                  <p:childTnLst>
                                    <p:set>
                                      <p:cBhvr>
                                        <p:cTn id="112" dur="1" fill="hold">
                                          <p:stCondLst>
                                            <p:cond delay="0"/>
                                          </p:stCondLst>
                                        </p:cTn>
                                        <p:tgtEl>
                                          <p:spTgt spid="95"/>
                                        </p:tgtEl>
                                        <p:attrNameLst>
                                          <p:attrName>style.visibility</p:attrName>
                                        </p:attrNameLst>
                                      </p:cBhvr>
                                      <p:to>
                                        <p:strVal val="visible"/>
                                      </p:to>
                                    </p:set>
                                    <p:animEffect filter="fade" transition="in">
                                      <p:cBhvr additive="repl">
                                        <p:cTn id="113" dur="500"/>
                                        <p:tgtEl>
                                          <p:spTgt spid="9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name="Thème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6446</TotalTime>
  <Application>LibreOffice/7.4.6.2$Windows_X86_64 LibreOffice_project/5b1f5509c2decdade7fda905e3e1429a67acd63d</Application>
  <AppVersion>15.0000</AppVersion>
  <Words>384</Words>
  <Paragraphs>75</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2019-01-17T13:50:09Z</dcterms:created>
  <dc:creator>guillaume fantoli</dc:creator>
  <dc:description/>
  <dc:language>fr-FR</dc:language>
  <cp:lastModifiedBy/>
  <dcterms:modified xsi:type="dcterms:W3CDTF">2024-11-08T09:01:24Z</dcterms:modified>
  <cp:revision>38</cp:revision>
  <dc:subject/>
  <dc:title>Présentation PowerPoint</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3</vt:i4>
  </property>
  <property fmtid="{D5CDD505-2E9C-101B-9397-08002B2CF9AE}" pid="3" name="PresentationFormat">
    <vt:lpwstr>Affichage à l'écran (16:10)</vt:lpwstr>
  </property>
  <property fmtid="{D5CDD505-2E9C-101B-9397-08002B2CF9AE}" pid="4" name="Slides">
    <vt:i4>10</vt:i4>
  </property>
</Properties>
</file>