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9144000" cy="5715000" type="screen16x1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810" autoAdjust="0"/>
  </p:normalViewPr>
  <p:slideViewPr>
    <p:cSldViewPr snapToGrid="0" snapToObjects="1">
      <p:cViewPr varScale="1">
        <p:scale>
          <a:sx n="91" d="100"/>
          <a:sy n="91" d="100"/>
        </p:scale>
        <p:origin x="-1422" y="-90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7D676D-4AFC-49EC-8926-D42D6C09655B}" type="datetimeFigureOut">
              <a:rPr lang="fr-FR" smtClean="0"/>
              <a:t>23/09/2020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1A751-E864-494A-A9A6-5324275C33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4456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23/09/2020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742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23/09/2020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7713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23/09/2020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8338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23/09/2020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207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23/09/2020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628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23/09/2020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7243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23/09/2020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6168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23/09/2020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9663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23/09/2020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6437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23/09/2020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2638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23/09/2020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494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46F62-B97E-45C1-AA85-72ABCAD74B96}" type="datetimeFigureOut">
              <a:rPr lang="fr-FR" smtClean="0"/>
              <a:t>23/09/2020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7962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16200000">
            <a:off x="-2630890" y="2565110"/>
            <a:ext cx="5715000" cy="584775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pPr algn="ctr"/>
            <a:r>
              <a:rPr lang="fr-FR" sz="3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Le diagramme des exigences</a:t>
            </a:r>
            <a:endParaRPr lang="fr-FR" sz="32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44827" y="132309"/>
            <a:ext cx="80506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fr-FR" dirty="0"/>
              <a:t>Le diagramme d'exigence décrit </a:t>
            </a:r>
            <a:r>
              <a:rPr lang="fr-FR" dirty="0" smtClean="0"/>
              <a:t>les contraintes </a:t>
            </a:r>
            <a:r>
              <a:rPr lang="fr-FR" dirty="0"/>
              <a:t>qui </a:t>
            </a:r>
            <a:r>
              <a:rPr lang="fr-FR" dirty="0" smtClean="0"/>
              <a:t>doivent </a:t>
            </a:r>
            <a:r>
              <a:rPr lang="fr-FR" dirty="0"/>
              <a:t>être </a:t>
            </a:r>
            <a:r>
              <a:rPr lang="fr-FR" dirty="0" smtClean="0"/>
              <a:t>satisfaites </a:t>
            </a:r>
            <a:r>
              <a:rPr lang="fr-FR" dirty="0"/>
              <a:t>par un système. C'est une interprétation du cahier des charges</a:t>
            </a:r>
            <a:r>
              <a:rPr lang="fr-FR" dirty="0" smtClean="0"/>
              <a:t>.</a:t>
            </a:r>
          </a:p>
          <a:p>
            <a:pPr fontAlgn="base"/>
            <a:r>
              <a:rPr lang="fr-FR" dirty="0" smtClean="0"/>
              <a:t>Les exigences répondent à l’affirmation : </a:t>
            </a:r>
            <a:r>
              <a:rPr lang="fr-FR" dirty="0" smtClean="0">
                <a:solidFill>
                  <a:srgbClr val="FF0000"/>
                </a:solidFill>
              </a:rPr>
              <a:t>le système doit…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40140" y="1374968"/>
            <a:ext cx="3230217" cy="82494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-FR" dirty="0" smtClean="0"/>
              <a:t>……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3143453" y="1374967"/>
            <a:ext cx="3230217" cy="39425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……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6048" y="3780210"/>
            <a:ext cx="1520686" cy="124236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……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641079" y="3374362"/>
            <a:ext cx="1525656" cy="41247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……</a:t>
            </a:r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2319135" y="3776896"/>
            <a:ext cx="1520686" cy="12523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……</a:t>
            </a:r>
            <a:endParaRPr lang="fr-FR" dirty="0"/>
          </a:p>
        </p:txBody>
      </p:sp>
      <p:sp>
        <p:nvSpPr>
          <p:cNvPr id="16" name="Rectangle 15"/>
          <p:cNvSpPr/>
          <p:nvPr/>
        </p:nvSpPr>
        <p:spPr>
          <a:xfrm>
            <a:off x="2314166" y="3374362"/>
            <a:ext cx="1525656" cy="41247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……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3998848" y="3776896"/>
            <a:ext cx="1520686" cy="124567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……</a:t>
            </a:r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3993879" y="3367736"/>
            <a:ext cx="1525656" cy="41247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……</a:t>
            </a:r>
            <a:endParaRPr lang="fr-FR" dirty="0"/>
          </a:p>
        </p:txBody>
      </p:sp>
      <p:sp>
        <p:nvSpPr>
          <p:cNvPr id="23" name="Rectangle 22"/>
          <p:cNvSpPr/>
          <p:nvPr/>
        </p:nvSpPr>
        <p:spPr>
          <a:xfrm>
            <a:off x="5671935" y="3776895"/>
            <a:ext cx="1520686" cy="12423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……</a:t>
            </a:r>
            <a:endParaRPr lang="fr-FR" dirty="0"/>
          </a:p>
        </p:txBody>
      </p:sp>
      <p:sp>
        <p:nvSpPr>
          <p:cNvPr id="24" name="Rectangle 23"/>
          <p:cNvSpPr/>
          <p:nvPr/>
        </p:nvSpPr>
        <p:spPr>
          <a:xfrm>
            <a:off x="5671934" y="3364423"/>
            <a:ext cx="1520687" cy="41247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……</a:t>
            </a:r>
          </a:p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345022" y="3780209"/>
            <a:ext cx="1520686" cy="12423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……</a:t>
            </a:r>
            <a:endParaRPr lang="fr-FR" dirty="0"/>
          </a:p>
        </p:txBody>
      </p:sp>
      <p:sp>
        <p:nvSpPr>
          <p:cNvPr id="26" name="Rectangle 25"/>
          <p:cNvSpPr/>
          <p:nvPr/>
        </p:nvSpPr>
        <p:spPr>
          <a:xfrm>
            <a:off x="7345021" y="3367737"/>
            <a:ext cx="1520687" cy="41247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……</a:t>
            </a:r>
          </a:p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30" name="Connecteur droit 29"/>
          <p:cNvCxnSpPr>
            <a:stCxn id="12" idx="0"/>
            <a:endCxn id="32" idx="3"/>
          </p:cNvCxnSpPr>
          <p:nvPr/>
        </p:nvCxnSpPr>
        <p:spPr>
          <a:xfrm flipV="1">
            <a:off x="1403907" y="2304159"/>
            <a:ext cx="1772826" cy="10702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e 36"/>
          <p:cNvGrpSpPr/>
          <p:nvPr/>
        </p:nvGrpSpPr>
        <p:grpSpPr>
          <a:xfrm>
            <a:off x="3156856" y="2194402"/>
            <a:ext cx="135731" cy="128588"/>
            <a:chOff x="3502818" y="2497931"/>
            <a:chExt cx="135731" cy="128588"/>
          </a:xfrm>
        </p:grpSpPr>
        <p:sp>
          <p:nvSpPr>
            <p:cNvPr id="32" name="Ellipse 31"/>
            <p:cNvSpPr/>
            <p:nvPr/>
          </p:nvSpPr>
          <p:spPr>
            <a:xfrm>
              <a:off x="3502818" y="2497931"/>
              <a:ext cx="135731" cy="128588"/>
            </a:xfrm>
            <a:prstGeom prst="ellipse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34" name="Connecteur droit 33"/>
            <p:cNvCxnSpPr>
              <a:stCxn id="32" idx="1"/>
              <a:endCxn id="32" idx="5"/>
            </p:cNvCxnSpPr>
            <p:nvPr/>
          </p:nvCxnSpPr>
          <p:spPr>
            <a:xfrm>
              <a:off x="3522695" y="2516762"/>
              <a:ext cx="95977" cy="909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35"/>
            <p:cNvCxnSpPr>
              <a:stCxn id="32" idx="7"/>
              <a:endCxn id="32" idx="3"/>
            </p:cNvCxnSpPr>
            <p:nvPr/>
          </p:nvCxnSpPr>
          <p:spPr>
            <a:xfrm flipH="1">
              <a:off x="3522695" y="2516762"/>
              <a:ext cx="95977" cy="909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e 38"/>
          <p:cNvGrpSpPr/>
          <p:nvPr/>
        </p:nvGrpSpPr>
        <p:grpSpPr>
          <a:xfrm>
            <a:off x="4681637" y="2205948"/>
            <a:ext cx="135731" cy="128588"/>
            <a:chOff x="3502818" y="2497931"/>
            <a:chExt cx="135731" cy="128588"/>
          </a:xfrm>
        </p:grpSpPr>
        <p:sp>
          <p:nvSpPr>
            <p:cNvPr id="40" name="Ellipse 39"/>
            <p:cNvSpPr/>
            <p:nvPr/>
          </p:nvSpPr>
          <p:spPr>
            <a:xfrm>
              <a:off x="3502818" y="2497931"/>
              <a:ext cx="135731" cy="128588"/>
            </a:xfrm>
            <a:prstGeom prst="ellipse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41" name="Connecteur droit 40"/>
            <p:cNvCxnSpPr>
              <a:stCxn id="40" idx="1"/>
              <a:endCxn id="40" idx="5"/>
            </p:cNvCxnSpPr>
            <p:nvPr/>
          </p:nvCxnSpPr>
          <p:spPr>
            <a:xfrm>
              <a:off x="3522695" y="2516762"/>
              <a:ext cx="95977" cy="909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cteur droit 41"/>
            <p:cNvCxnSpPr>
              <a:stCxn id="40" idx="7"/>
              <a:endCxn id="40" idx="3"/>
            </p:cNvCxnSpPr>
            <p:nvPr/>
          </p:nvCxnSpPr>
          <p:spPr>
            <a:xfrm flipH="1">
              <a:off x="3522695" y="2516762"/>
              <a:ext cx="95977" cy="909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e 42"/>
          <p:cNvGrpSpPr/>
          <p:nvPr/>
        </p:nvGrpSpPr>
        <p:grpSpPr>
          <a:xfrm>
            <a:off x="3918809" y="2201405"/>
            <a:ext cx="135731" cy="128588"/>
            <a:chOff x="3502818" y="2497931"/>
            <a:chExt cx="135731" cy="128588"/>
          </a:xfrm>
        </p:grpSpPr>
        <p:sp>
          <p:nvSpPr>
            <p:cNvPr id="44" name="Ellipse 43"/>
            <p:cNvSpPr/>
            <p:nvPr/>
          </p:nvSpPr>
          <p:spPr>
            <a:xfrm>
              <a:off x="3502818" y="2497931"/>
              <a:ext cx="135731" cy="128588"/>
            </a:xfrm>
            <a:prstGeom prst="ellipse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45" name="Connecteur droit 44"/>
            <p:cNvCxnSpPr>
              <a:stCxn id="44" idx="1"/>
              <a:endCxn id="44" idx="5"/>
            </p:cNvCxnSpPr>
            <p:nvPr/>
          </p:nvCxnSpPr>
          <p:spPr>
            <a:xfrm>
              <a:off x="3522695" y="2516762"/>
              <a:ext cx="95977" cy="909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cteur droit 45"/>
            <p:cNvCxnSpPr>
              <a:stCxn id="44" idx="7"/>
              <a:endCxn id="44" idx="3"/>
            </p:cNvCxnSpPr>
            <p:nvPr/>
          </p:nvCxnSpPr>
          <p:spPr>
            <a:xfrm flipH="1">
              <a:off x="3522695" y="2516762"/>
              <a:ext cx="95977" cy="909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e 46"/>
          <p:cNvGrpSpPr/>
          <p:nvPr/>
        </p:nvGrpSpPr>
        <p:grpSpPr>
          <a:xfrm>
            <a:off x="4681636" y="2206308"/>
            <a:ext cx="135731" cy="128588"/>
            <a:chOff x="3502818" y="2497931"/>
            <a:chExt cx="135731" cy="128588"/>
          </a:xfrm>
        </p:grpSpPr>
        <p:sp>
          <p:nvSpPr>
            <p:cNvPr id="48" name="Ellipse 47"/>
            <p:cNvSpPr/>
            <p:nvPr/>
          </p:nvSpPr>
          <p:spPr>
            <a:xfrm>
              <a:off x="3502818" y="2497931"/>
              <a:ext cx="135731" cy="128588"/>
            </a:xfrm>
            <a:prstGeom prst="ellipse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49" name="Connecteur droit 48"/>
            <p:cNvCxnSpPr>
              <a:stCxn id="48" idx="1"/>
              <a:endCxn id="48" idx="5"/>
            </p:cNvCxnSpPr>
            <p:nvPr/>
          </p:nvCxnSpPr>
          <p:spPr>
            <a:xfrm>
              <a:off x="3522695" y="2516762"/>
              <a:ext cx="95977" cy="909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49"/>
            <p:cNvCxnSpPr>
              <a:stCxn id="48" idx="7"/>
              <a:endCxn id="48" idx="3"/>
            </p:cNvCxnSpPr>
            <p:nvPr/>
          </p:nvCxnSpPr>
          <p:spPr>
            <a:xfrm flipH="1">
              <a:off x="3522695" y="2516762"/>
              <a:ext cx="95977" cy="909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e 50"/>
          <p:cNvGrpSpPr/>
          <p:nvPr/>
        </p:nvGrpSpPr>
        <p:grpSpPr>
          <a:xfrm>
            <a:off x="6206417" y="2217854"/>
            <a:ext cx="135731" cy="128588"/>
            <a:chOff x="3502818" y="2497931"/>
            <a:chExt cx="135731" cy="128588"/>
          </a:xfrm>
        </p:grpSpPr>
        <p:sp>
          <p:nvSpPr>
            <p:cNvPr id="52" name="Ellipse 51"/>
            <p:cNvSpPr/>
            <p:nvPr/>
          </p:nvSpPr>
          <p:spPr>
            <a:xfrm>
              <a:off x="3502818" y="2497931"/>
              <a:ext cx="135731" cy="128588"/>
            </a:xfrm>
            <a:prstGeom prst="ellipse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53" name="Connecteur droit 52"/>
            <p:cNvCxnSpPr>
              <a:stCxn id="52" idx="1"/>
              <a:endCxn id="52" idx="5"/>
            </p:cNvCxnSpPr>
            <p:nvPr/>
          </p:nvCxnSpPr>
          <p:spPr>
            <a:xfrm>
              <a:off x="3522695" y="2516762"/>
              <a:ext cx="95977" cy="909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53"/>
            <p:cNvCxnSpPr>
              <a:stCxn id="52" idx="7"/>
              <a:endCxn id="52" idx="3"/>
            </p:cNvCxnSpPr>
            <p:nvPr/>
          </p:nvCxnSpPr>
          <p:spPr>
            <a:xfrm flipH="1">
              <a:off x="3522695" y="2516762"/>
              <a:ext cx="95977" cy="909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e 54"/>
          <p:cNvGrpSpPr/>
          <p:nvPr/>
        </p:nvGrpSpPr>
        <p:grpSpPr>
          <a:xfrm>
            <a:off x="5443589" y="2213311"/>
            <a:ext cx="135731" cy="128588"/>
            <a:chOff x="3502818" y="2497931"/>
            <a:chExt cx="135731" cy="128588"/>
          </a:xfrm>
        </p:grpSpPr>
        <p:sp>
          <p:nvSpPr>
            <p:cNvPr id="56" name="Ellipse 55"/>
            <p:cNvSpPr/>
            <p:nvPr/>
          </p:nvSpPr>
          <p:spPr>
            <a:xfrm>
              <a:off x="3502818" y="2497931"/>
              <a:ext cx="135731" cy="128588"/>
            </a:xfrm>
            <a:prstGeom prst="ellipse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57" name="Connecteur droit 56"/>
            <p:cNvCxnSpPr>
              <a:stCxn id="56" idx="1"/>
              <a:endCxn id="56" idx="5"/>
            </p:cNvCxnSpPr>
            <p:nvPr/>
          </p:nvCxnSpPr>
          <p:spPr>
            <a:xfrm>
              <a:off x="3522695" y="2516762"/>
              <a:ext cx="95977" cy="909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57"/>
            <p:cNvCxnSpPr>
              <a:stCxn id="56" idx="7"/>
              <a:endCxn id="56" idx="3"/>
            </p:cNvCxnSpPr>
            <p:nvPr/>
          </p:nvCxnSpPr>
          <p:spPr>
            <a:xfrm flipH="1">
              <a:off x="3522695" y="2516762"/>
              <a:ext cx="95977" cy="909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0" name="Connecteur droit 59"/>
          <p:cNvCxnSpPr>
            <a:stCxn id="16" idx="0"/>
            <a:endCxn id="44" idx="3"/>
          </p:cNvCxnSpPr>
          <p:nvPr/>
        </p:nvCxnSpPr>
        <p:spPr>
          <a:xfrm flipV="1">
            <a:off x="3076994" y="2311162"/>
            <a:ext cx="861692" cy="1063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>
            <a:stCxn id="18" idx="0"/>
            <a:endCxn id="40" idx="4"/>
          </p:cNvCxnSpPr>
          <p:nvPr/>
        </p:nvCxnSpPr>
        <p:spPr>
          <a:xfrm flipH="1" flipV="1">
            <a:off x="4749503" y="2334536"/>
            <a:ext cx="7204" cy="1033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63"/>
          <p:cNvCxnSpPr>
            <a:stCxn id="24" idx="0"/>
            <a:endCxn id="56" idx="5"/>
          </p:cNvCxnSpPr>
          <p:nvPr/>
        </p:nvCxnSpPr>
        <p:spPr>
          <a:xfrm flipH="1" flipV="1">
            <a:off x="5559443" y="2323068"/>
            <a:ext cx="872835" cy="10413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65"/>
          <p:cNvCxnSpPr>
            <a:stCxn id="26" idx="0"/>
            <a:endCxn id="52" idx="5"/>
          </p:cNvCxnSpPr>
          <p:nvPr/>
        </p:nvCxnSpPr>
        <p:spPr>
          <a:xfrm flipH="1" flipV="1">
            <a:off x="6322271" y="2327611"/>
            <a:ext cx="1783094" cy="10401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7259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1" grpId="0" animBg="1"/>
      <p:bldP spid="12" grpId="0" animBg="1"/>
      <p:bldP spid="15" grpId="0" animBg="1"/>
      <p:bldP spid="16" grpId="0" animBg="1"/>
      <p:bldP spid="17" grpId="0" animBg="1"/>
      <p:bldP spid="18" grpId="0" animBg="1"/>
      <p:bldP spid="23" grpId="0" animBg="1"/>
      <p:bldP spid="24" grpId="0" animBg="1"/>
      <p:bldP spid="25" grpId="0" animBg="1"/>
      <p:bldP spid="26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6473</TotalTime>
  <Words>48</Words>
  <Application>Microsoft Office PowerPoint</Application>
  <PresentationFormat>Affichage à l'écran (16:10)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guillaume fantoli</dc:creator>
  <cp:lastModifiedBy>guillaume fantoli</cp:lastModifiedBy>
  <cp:revision>39</cp:revision>
  <dcterms:created xsi:type="dcterms:W3CDTF">2019-01-17T13:50:09Z</dcterms:created>
  <dcterms:modified xsi:type="dcterms:W3CDTF">2020-09-23T13:21:10Z</dcterms:modified>
</cp:coreProperties>
</file>