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10" autoAdjust="0"/>
  </p:normalViewPr>
  <p:slideViewPr>
    <p:cSldViewPr snapToGrid="0" snapToObjects="1">
      <p:cViewPr varScale="1">
        <p:scale>
          <a:sx n="91" d="100"/>
          <a:sy n="91" d="100"/>
        </p:scale>
        <p:origin x="-1422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D676D-4AFC-49EC-8926-D42D6C09655B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1A751-E864-494A-A9A6-5324275C3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5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4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71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3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20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28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4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16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66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43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6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9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46F62-B97E-45C1-AA85-72ABCAD74B96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96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630890" y="2565110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Le diagramme des exigences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4827" y="132309"/>
            <a:ext cx="8050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dirty="0"/>
              <a:t>Le diagramme d'exigence décrit </a:t>
            </a:r>
            <a:r>
              <a:rPr lang="fr-FR" dirty="0" smtClean="0"/>
              <a:t>les contraintes </a:t>
            </a:r>
            <a:r>
              <a:rPr lang="fr-FR" dirty="0"/>
              <a:t>qui </a:t>
            </a:r>
            <a:r>
              <a:rPr lang="fr-FR" dirty="0" smtClean="0"/>
              <a:t>doivent </a:t>
            </a:r>
            <a:r>
              <a:rPr lang="fr-FR" dirty="0"/>
              <a:t>être </a:t>
            </a:r>
            <a:r>
              <a:rPr lang="fr-FR" dirty="0" smtClean="0"/>
              <a:t>satisfaites </a:t>
            </a:r>
            <a:r>
              <a:rPr lang="fr-FR" dirty="0"/>
              <a:t>par un système. C'est une interprétation du cahier des charges</a:t>
            </a:r>
            <a:r>
              <a:rPr lang="fr-FR" dirty="0" smtClean="0"/>
              <a:t>.</a:t>
            </a:r>
          </a:p>
          <a:p>
            <a:pPr fontAlgn="base"/>
            <a:r>
              <a:rPr lang="fr-FR" dirty="0" smtClean="0"/>
              <a:t>Les exigences répondent à l’affirmation : </a:t>
            </a:r>
            <a:r>
              <a:rPr lang="fr-FR" dirty="0" smtClean="0">
                <a:solidFill>
                  <a:srgbClr val="FF0000"/>
                </a:solidFill>
              </a:rPr>
              <a:t>le système doit…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0140" y="1374968"/>
            <a:ext cx="3230217" cy="8249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 smtClean="0"/>
              <a:t>……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143453" y="1374967"/>
            <a:ext cx="3230217" cy="3942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……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6048" y="3780210"/>
            <a:ext cx="1520686" cy="12423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41079" y="3374362"/>
            <a:ext cx="1525656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319135" y="3776896"/>
            <a:ext cx="1520686" cy="1252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2314166" y="3374362"/>
            <a:ext cx="1525656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98848" y="3776896"/>
            <a:ext cx="1520686" cy="1245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993879" y="3367736"/>
            <a:ext cx="1525656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671935" y="3776895"/>
            <a:ext cx="1520686" cy="12423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5671934" y="3364423"/>
            <a:ext cx="1520687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45022" y="3780209"/>
            <a:ext cx="1520686" cy="12423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7345021" y="3367737"/>
            <a:ext cx="1520687" cy="4124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……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0" name="Connecteur droit 29"/>
          <p:cNvCxnSpPr>
            <a:stCxn id="12" idx="0"/>
            <a:endCxn id="32" idx="3"/>
          </p:cNvCxnSpPr>
          <p:nvPr/>
        </p:nvCxnSpPr>
        <p:spPr>
          <a:xfrm flipV="1">
            <a:off x="1403907" y="2304159"/>
            <a:ext cx="1772826" cy="1070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e 36"/>
          <p:cNvGrpSpPr/>
          <p:nvPr/>
        </p:nvGrpSpPr>
        <p:grpSpPr>
          <a:xfrm>
            <a:off x="3156856" y="2194402"/>
            <a:ext cx="135731" cy="128588"/>
            <a:chOff x="3502818" y="2497931"/>
            <a:chExt cx="135731" cy="128588"/>
          </a:xfrm>
        </p:grpSpPr>
        <p:sp>
          <p:nvSpPr>
            <p:cNvPr id="32" name="Ellipse 31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4" name="Connecteur droit 33"/>
            <p:cNvCxnSpPr>
              <a:stCxn id="32" idx="1"/>
              <a:endCxn id="32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>
              <a:stCxn id="32" idx="7"/>
              <a:endCxn id="32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4681637" y="2205948"/>
            <a:ext cx="135731" cy="128588"/>
            <a:chOff x="3502818" y="2497931"/>
            <a:chExt cx="135731" cy="128588"/>
          </a:xfrm>
        </p:grpSpPr>
        <p:sp>
          <p:nvSpPr>
            <p:cNvPr id="40" name="Ellipse 39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1" name="Connecteur droit 40"/>
            <p:cNvCxnSpPr>
              <a:stCxn id="40" idx="1"/>
              <a:endCxn id="40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40" idx="7"/>
              <a:endCxn id="40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e 42"/>
          <p:cNvGrpSpPr/>
          <p:nvPr/>
        </p:nvGrpSpPr>
        <p:grpSpPr>
          <a:xfrm>
            <a:off x="3918809" y="2201405"/>
            <a:ext cx="135731" cy="128588"/>
            <a:chOff x="3502818" y="2497931"/>
            <a:chExt cx="135731" cy="128588"/>
          </a:xfrm>
        </p:grpSpPr>
        <p:sp>
          <p:nvSpPr>
            <p:cNvPr id="44" name="Ellipse 43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" name="Connecteur droit 44"/>
            <p:cNvCxnSpPr>
              <a:stCxn id="44" idx="1"/>
              <a:endCxn id="44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>
              <a:stCxn id="44" idx="7"/>
              <a:endCxn id="44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/>
          <p:cNvGrpSpPr/>
          <p:nvPr/>
        </p:nvGrpSpPr>
        <p:grpSpPr>
          <a:xfrm>
            <a:off x="4681636" y="2206308"/>
            <a:ext cx="135731" cy="128588"/>
            <a:chOff x="3502818" y="2497931"/>
            <a:chExt cx="135731" cy="128588"/>
          </a:xfrm>
        </p:grpSpPr>
        <p:sp>
          <p:nvSpPr>
            <p:cNvPr id="48" name="Ellipse 47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9" name="Connecteur droit 48"/>
            <p:cNvCxnSpPr>
              <a:stCxn id="48" idx="1"/>
              <a:endCxn id="48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>
              <a:stCxn id="48" idx="7"/>
              <a:endCxn id="48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6206417" y="2217854"/>
            <a:ext cx="135731" cy="128588"/>
            <a:chOff x="3502818" y="2497931"/>
            <a:chExt cx="135731" cy="128588"/>
          </a:xfrm>
        </p:grpSpPr>
        <p:sp>
          <p:nvSpPr>
            <p:cNvPr id="52" name="Ellipse 51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3" name="Connecteur droit 52"/>
            <p:cNvCxnSpPr>
              <a:stCxn id="52" idx="1"/>
              <a:endCxn id="52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>
              <a:stCxn id="52" idx="7"/>
              <a:endCxn id="52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e 54"/>
          <p:cNvGrpSpPr/>
          <p:nvPr/>
        </p:nvGrpSpPr>
        <p:grpSpPr>
          <a:xfrm>
            <a:off x="5443589" y="2213311"/>
            <a:ext cx="135731" cy="128588"/>
            <a:chOff x="3502818" y="2497931"/>
            <a:chExt cx="135731" cy="128588"/>
          </a:xfrm>
        </p:grpSpPr>
        <p:sp>
          <p:nvSpPr>
            <p:cNvPr id="56" name="Ellipse 55"/>
            <p:cNvSpPr/>
            <p:nvPr/>
          </p:nvSpPr>
          <p:spPr>
            <a:xfrm>
              <a:off x="3502818" y="2497931"/>
              <a:ext cx="135731" cy="128588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7" name="Connecteur droit 56"/>
            <p:cNvCxnSpPr>
              <a:stCxn id="56" idx="1"/>
              <a:endCxn id="56" idx="5"/>
            </p:cNvCxnSpPr>
            <p:nvPr/>
          </p:nvCxnSpPr>
          <p:spPr>
            <a:xfrm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>
              <a:stCxn id="56" idx="7"/>
              <a:endCxn id="56" idx="3"/>
            </p:cNvCxnSpPr>
            <p:nvPr/>
          </p:nvCxnSpPr>
          <p:spPr>
            <a:xfrm flipH="1">
              <a:off x="3522695" y="2516762"/>
              <a:ext cx="95977" cy="90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Connecteur droit 59"/>
          <p:cNvCxnSpPr>
            <a:stCxn id="16" idx="0"/>
            <a:endCxn id="44" idx="3"/>
          </p:cNvCxnSpPr>
          <p:nvPr/>
        </p:nvCxnSpPr>
        <p:spPr>
          <a:xfrm flipV="1">
            <a:off x="3076994" y="2311162"/>
            <a:ext cx="861692" cy="106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18" idx="0"/>
            <a:endCxn id="40" idx="4"/>
          </p:cNvCxnSpPr>
          <p:nvPr/>
        </p:nvCxnSpPr>
        <p:spPr>
          <a:xfrm flipH="1" flipV="1">
            <a:off x="4749503" y="2334536"/>
            <a:ext cx="7204" cy="103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24" idx="0"/>
            <a:endCxn id="56" idx="5"/>
          </p:cNvCxnSpPr>
          <p:nvPr/>
        </p:nvCxnSpPr>
        <p:spPr>
          <a:xfrm flipH="1" flipV="1">
            <a:off x="5559443" y="2323068"/>
            <a:ext cx="872835" cy="1041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26" idx="0"/>
            <a:endCxn id="52" idx="5"/>
          </p:cNvCxnSpPr>
          <p:nvPr/>
        </p:nvCxnSpPr>
        <p:spPr>
          <a:xfrm flipH="1" flipV="1">
            <a:off x="6322271" y="2327611"/>
            <a:ext cx="1783094" cy="1040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2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6473</TotalTime>
  <Words>48</Words>
  <Application>Microsoft Office PowerPoint</Application>
  <PresentationFormat>Affichage à l'écran (16:10)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fantoli</dc:creator>
  <cp:lastModifiedBy>guillaume fantoli</cp:lastModifiedBy>
  <cp:revision>39</cp:revision>
  <dcterms:created xsi:type="dcterms:W3CDTF">2019-01-17T13:50:09Z</dcterms:created>
  <dcterms:modified xsi:type="dcterms:W3CDTF">2020-09-23T13:21:10Z</dcterms:modified>
</cp:coreProperties>
</file>