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presProps.xml" ContentType="application/vnd.openxmlformats-officedocument.presentationml.presProps+xml"/>
  <Override PartName="/ppt/media/image1.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Lst>
  <p:sldSz cx="9144000" cy="5715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F125FA79-3473-456F-85E0-806FABF3EF42}" type="slidenum">
              <a:t>&lt;#&gt;</a:t>
            </a:fld>
          </a:p>
        </p:txBody>
      </p:sp>
      <p:sp>
        <p:nvSpPr>
          <p:cNvPr id="4" name="PlaceHolder 3"/>
          <p:cNvSpPr>
            <a:spLocks noGrp="1"/>
          </p:cNvSpPr>
          <p:nvPr>
            <p:ph type="dt" idx="1"/>
          </p:nvPr>
        </p:nvSpPr>
        <p:spPr/>
        <p:txBody>
          <a:bodyPr/>
          <a:p>
            <a:r>
              <a:rPr lang="fr-FR"/>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85800" y="1775520"/>
            <a:ext cx="7772040" cy="1224720"/>
          </a:xfrm>
          <a:prstGeom prst="rect">
            <a:avLst/>
          </a:prstGeom>
          <a:noFill/>
          <a:ln w="0">
            <a:noFill/>
          </a:ln>
        </p:spPr>
        <p:txBody>
          <a:bodyPr lIns="0" rIns="0" tIns="0" bIns="0" anchor="ctr">
            <a:noAutofit/>
          </a:bodyPr>
          <a:p>
            <a:pPr indent="0">
              <a:buNone/>
            </a:pPr>
            <a:endParaRPr b="0" lang="fr-FR" sz="1800" spc="-1" strike="noStrike">
              <a:solidFill>
                <a:srgbClr val="000000"/>
              </a:solidFill>
              <a:latin typeface="Calibri"/>
            </a:endParaRPr>
          </a:p>
        </p:txBody>
      </p:sp>
      <p:sp>
        <p:nvSpPr>
          <p:cNvPr id="27" name="PlaceHolder 2"/>
          <p:cNvSpPr>
            <a:spLocks noGrp="1"/>
          </p:cNvSpPr>
          <p:nvPr>
            <p:ph/>
          </p:nvPr>
        </p:nvSpPr>
        <p:spPr>
          <a:xfrm>
            <a:off x="457200" y="1337040"/>
            <a:ext cx="822924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28" name="PlaceHolder 3"/>
          <p:cNvSpPr>
            <a:spLocks noGrp="1"/>
          </p:cNvSpPr>
          <p:nvPr>
            <p:ph/>
          </p:nvPr>
        </p:nvSpPr>
        <p:spPr>
          <a:xfrm>
            <a:off x="457200" y="3068280"/>
            <a:ext cx="822924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F2526F3E-1FC0-4937-AD93-F7C2608D411B}" type="slidenum">
              <a:t>&lt;#&gt;</a:t>
            </a:fld>
          </a:p>
        </p:txBody>
      </p:sp>
      <p:sp>
        <p:nvSpPr>
          <p:cNvPr id="7" name="PlaceHolder 6"/>
          <p:cNvSpPr>
            <a:spLocks noGrp="1"/>
          </p:cNvSpPr>
          <p:nvPr>
            <p:ph type="dt" idx="1"/>
          </p:nvPr>
        </p:nvSpPr>
        <p:spPr/>
        <p:txBody>
          <a:bodyPr/>
          <a:p>
            <a:r>
              <a:rPr lang="fr-FR"/>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85800" y="1775520"/>
            <a:ext cx="7772040" cy="1224720"/>
          </a:xfrm>
          <a:prstGeom prst="rect">
            <a:avLst/>
          </a:prstGeom>
          <a:noFill/>
          <a:ln w="0">
            <a:noFill/>
          </a:ln>
        </p:spPr>
        <p:txBody>
          <a:bodyPr lIns="0" rIns="0" tIns="0" bIns="0" anchor="ctr">
            <a:noAutofit/>
          </a:bodyPr>
          <a:p>
            <a:pPr indent="0">
              <a:buNone/>
            </a:pPr>
            <a:endParaRPr b="0" lang="fr-FR" sz="1800" spc="-1" strike="noStrike">
              <a:solidFill>
                <a:srgbClr val="000000"/>
              </a:solidFill>
              <a:latin typeface="Calibri"/>
            </a:endParaRPr>
          </a:p>
        </p:txBody>
      </p:sp>
      <p:sp>
        <p:nvSpPr>
          <p:cNvPr id="30" name="PlaceHolder 2"/>
          <p:cNvSpPr>
            <a:spLocks noGrp="1"/>
          </p:cNvSpPr>
          <p:nvPr>
            <p:ph/>
          </p:nvPr>
        </p:nvSpPr>
        <p:spPr>
          <a:xfrm>
            <a:off x="457200" y="1337040"/>
            <a:ext cx="401580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31" name="PlaceHolder 3"/>
          <p:cNvSpPr>
            <a:spLocks noGrp="1"/>
          </p:cNvSpPr>
          <p:nvPr>
            <p:ph/>
          </p:nvPr>
        </p:nvSpPr>
        <p:spPr>
          <a:xfrm>
            <a:off x="4674240" y="1337040"/>
            <a:ext cx="401580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32" name="PlaceHolder 4"/>
          <p:cNvSpPr>
            <a:spLocks noGrp="1"/>
          </p:cNvSpPr>
          <p:nvPr>
            <p:ph/>
          </p:nvPr>
        </p:nvSpPr>
        <p:spPr>
          <a:xfrm>
            <a:off x="457200" y="3068280"/>
            <a:ext cx="401580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33" name="PlaceHolder 5"/>
          <p:cNvSpPr>
            <a:spLocks noGrp="1"/>
          </p:cNvSpPr>
          <p:nvPr>
            <p:ph/>
          </p:nvPr>
        </p:nvSpPr>
        <p:spPr>
          <a:xfrm>
            <a:off x="4674240" y="3068280"/>
            <a:ext cx="401580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6A2B2BD4-D15A-47F5-AEC1-573E2BDC7CF2}" type="slidenum">
              <a:t>&lt;#&gt;</a:t>
            </a:fld>
          </a:p>
        </p:txBody>
      </p:sp>
      <p:sp>
        <p:nvSpPr>
          <p:cNvPr id="9" name="PlaceHolder 8"/>
          <p:cNvSpPr>
            <a:spLocks noGrp="1"/>
          </p:cNvSpPr>
          <p:nvPr>
            <p:ph type="dt" idx="1"/>
          </p:nvPr>
        </p:nvSpPr>
        <p:spPr/>
        <p:txBody>
          <a:bodyPr/>
          <a:p>
            <a:r>
              <a:rPr lang="fr-FR"/>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85800" y="1775520"/>
            <a:ext cx="7772040" cy="1224720"/>
          </a:xfrm>
          <a:prstGeom prst="rect">
            <a:avLst/>
          </a:prstGeom>
          <a:noFill/>
          <a:ln w="0">
            <a:noFill/>
          </a:ln>
        </p:spPr>
        <p:txBody>
          <a:bodyPr lIns="0" rIns="0" tIns="0" bIns="0" anchor="ctr">
            <a:noAutofit/>
          </a:bodyPr>
          <a:p>
            <a:pPr indent="0">
              <a:buNone/>
            </a:pPr>
            <a:endParaRPr b="0" lang="fr-FR" sz="1800" spc="-1" strike="noStrike">
              <a:solidFill>
                <a:srgbClr val="000000"/>
              </a:solidFill>
              <a:latin typeface="Calibri"/>
            </a:endParaRPr>
          </a:p>
        </p:txBody>
      </p:sp>
      <p:sp>
        <p:nvSpPr>
          <p:cNvPr id="35" name="PlaceHolder 2"/>
          <p:cNvSpPr>
            <a:spLocks noGrp="1"/>
          </p:cNvSpPr>
          <p:nvPr>
            <p:ph/>
          </p:nvPr>
        </p:nvSpPr>
        <p:spPr>
          <a:xfrm>
            <a:off x="457200" y="1337040"/>
            <a:ext cx="264960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36" name="PlaceHolder 3"/>
          <p:cNvSpPr>
            <a:spLocks noGrp="1"/>
          </p:cNvSpPr>
          <p:nvPr>
            <p:ph/>
          </p:nvPr>
        </p:nvSpPr>
        <p:spPr>
          <a:xfrm>
            <a:off x="3239640" y="1337040"/>
            <a:ext cx="264960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37" name="PlaceHolder 4"/>
          <p:cNvSpPr>
            <a:spLocks noGrp="1"/>
          </p:cNvSpPr>
          <p:nvPr>
            <p:ph/>
          </p:nvPr>
        </p:nvSpPr>
        <p:spPr>
          <a:xfrm>
            <a:off x="6022080" y="1337040"/>
            <a:ext cx="264960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38" name="PlaceHolder 5"/>
          <p:cNvSpPr>
            <a:spLocks noGrp="1"/>
          </p:cNvSpPr>
          <p:nvPr>
            <p:ph/>
          </p:nvPr>
        </p:nvSpPr>
        <p:spPr>
          <a:xfrm>
            <a:off x="457200" y="3068280"/>
            <a:ext cx="264960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39" name="PlaceHolder 6"/>
          <p:cNvSpPr>
            <a:spLocks noGrp="1"/>
          </p:cNvSpPr>
          <p:nvPr>
            <p:ph/>
          </p:nvPr>
        </p:nvSpPr>
        <p:spPr>
          <a:xfrm>
            <a:off x="3239640" y="3068280"/>
            <a:ext cx="264960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40" name="PlaceHolder 7"/>
          <p:cNvSpPr>
            <a:spLocks noGrp="1"/>
          </p:cNvSpPr>
          <p:nvPr>
            <p:ph/>
          </p:nvPr>
        </p:nvSpPr>
        <p:spPr>
          <a:xfrm>
            <a:off x="6022080" y="3068280"/>
            <a:ext cx="264960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A91C9942-7BB1-42A0-ADFF-9286E1E9BBF9}" type="slidenum">
              <a:t>&lt;#&gt;</a:t>
            </a:fld>
          </a:p>
        </p:txBody>
      </p:sp>
      <p:sp>
        <p:nvSpPr>
          <p:cNvPr id="11" name="PlaceHolder 10"/>
          <p:cNvSpPr>
            <a:spLocks noGrp="1"/>
          </p:cNvSpPr>
          <p:nvPr>
            <p:ph type="dt" idx="1"/>
          </p:nvPr>
        </p:nvSpPr>
        <p:spPr/>
        <p:txBody>
          <a:bodyPr/>
          <a:p>
            <a:r>
              <a:rPr lang="fr-FR"/>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685800" y="1775520"/>
            <a:ext cx="7772040" cy="1224720"/>
          </a:xfrm>
          <a:prstGeom prst="rect">
            <a:avLst/>
          </a:prstGeom>
          <a:noFill/>
          <a:ln w="0">
            <a:noFill/>
          </a:ln>
        </p:spPr>
        <p:txBody>
          <a:bodyPr lIns="0" rIns="0" tIns="0" bIns="0" anchor="ctr">
            <a:noAutofit/>
          </a:bodyPr>
          <a:p>
            <a:pPr indent="0">
              <a:buNone/>
            </a:pPr>
            <a:endParaRPr b="0" lang="fr-FR" sz="1800" spc="-1" strike="noStrike">
              <a:solidFill>
                <a:srgbClr val="000000"/>
              </a:solidFill>
              <a:latin typeface="Calibri"/>
            </a:endParaRPr>
          </a:p>
        </p:txBody>
      </p:sp>
      <p:sp>
        <p:nvSpPr>
          <p:cNvPr id="6" name="PlaceHolder 2"/>
          <p:cNvSpPr>
            <a:spLocks noGrp="1"/>
          </p:cNvSpPr>
          <p:nvPr>
            <p:ph type="subTitle"/>
          </p:nvPr>
        </p:nvSpPr>
        <p:spPr>
          <a:xfrm>
            <a:off x="457200" y="1337040"/>
            <a:ext cx="8229240" cy="3314160"/>
          </a:xfrm>
          <a:prstGeom prst="rect">
            <a:avLst/>
          </a:prstGeom>
          <a:noFill/>
          <a:ln w="0">
            <a:noFill/>
          </a:ln>
        </p:spPr>
        <p:txBody>
          <a:bodyPr lIns="0" rIns="0" tIns="0" bIns="0" anchor="ctr">
            <a:noAutofit/>
          </a:bodyPr>
          <a:p>
            <a:pPr indent="0" algn="ctr">
              <a:buNone/>
            </a:pPr>
            <a:endParaRPr b="0" lang="fr-FR" sz="3200" spc="-1" strike="noStrike">
              <a:solidFill>
                <a:srgbClr val="000000"/>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AF30BFA7-1DB8-4CE2-A132-9A4E6676960B}" type="slidenum">
              <a:t>&lt;#&gt;</a:t>
            </a:fld>
          </a:p>
        </p:txBody>
      </p:sp>
      <p:sp>
        <p:nvSpPr>
          <p:cNvPr id="6" name="PlaceHolder 5"/>
          <p:cNvSpPr>
            <a:spLocks noGrp="1"/>
          </p:cNvSpPr>
          <p:nvPr>
            <p:ph type="dt" idx="1"/>
          </p:nvPr>
        </p:nvSpPr>
        <p:spPr/>
        <p:txBody>
          <a:bodyPr/>
          <a:p>
            <a:r>
              <a:rPr lang="fr-FR"/>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85800" y="1775520"/>
            <a:ext cx="7772040" cy="1224720"/>
          </a:xfrm>
          <a:prstGeom prst="rect">
            <a:avLst/>
          </a:prstGeom>
          <a:noFill/>
          <a:ln w="0">
            <a:noFill/>
          </a:ln>
        </p:spPr>
        <p:txBody>
          <a:bodyPr lIns="0" rIns="0" tIns="0" bIns="0" anchor="ctr">
            <a:noAutofit/>
          </a:bodyPr>
          <a:p>
            <a:pPr indent="0">
              <a:buNone/>
            </a:pPr>
            <a:endParaRPr b="0" lang="fr-FR" sz="1800" spc="-1" strike="noStrike">
              <a:solidFill>
                <a:srgbClr val="000000"/>
              </a:solidFill>
              <a:latin typeface="Calibri"/>
            </a:endParaRPr>
          </a:p>
        </p:txBody>
      </p:sp>
      <p:sp>
        <p:nvSpPr>
          <p:cNvPr id="8" name="PlaceHolder 2"/>
          <p:cNvSpPr>
            <a:spLocks noGrp="1"/>
          </p:cNvSpPr>
          <p:nvPr>
            <p:ph/>
          </p:nvPr>
        </p:nvSpPr>
        <p:spPr>
          <a:xfrm>
            <a:off x="457200" y="1337040"/>
            <a:ext cx="8229240" cy="33141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BC7F04B8-0744-4733-B98A-1A1C77B316EC}" type="slidenum">
              <a:t>&lt;#&gt;</a:t>
            </a:fld>
          </a:p>
        </p:txBody>
      </p:sp>
      <p:sp>
        <p:nvSpPr>
          <p:cNvPr id="6" name="PlaceHolder 5"/>
          <p:cNvSpPr>
            <a:spLocks noGrp="1"/>
          </p:cNvSpPr>
          <p:nvPr>
            <p:ph type="dt" idx="1"/>
          </p:nvPr>
        </p:nvSpPr>
        <p:spPr/>
        <p:txBody>
          <a:bodyPr/>
          <a:p>
            <a:r>
              <a:rPr lang="fr-FR"/>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85800" y="1775520"/>
            <a:ext cx="7772040" cy="1224720"/>
          </a:xfrm>
          <a:prstGeom prst="rect">
            <a:avLst/>
          </a:prstGeom>
          <a:noFill/>
          <a:ln w="0">
            <a:noFill/>
          </a:ln>
        </p:spPr>
        <p:txBody>
          <a:bodyPr lIns="0" rIns="0" tIns="0" bIns="0" anchor="ctr">
            <a:noAutofit/>
          </a:bodyPr>
          <a:p>
            <a:pPr indent="0">
              <a:buNone/>
            </a:pPr>
            <a:endParaRPr b="0" lang="fr-FR" sz="1800" spc="-1" strike="noStrike">
              <a:solidFill>
                <a:srgbClr val="000000"/>
              </a:solidFill>
              <a:latin typeface="Calibri"/>
            </a:endParaRPr>
          </a:p>
        </p:txBody>
      </p:sp>
      <p:sp>
        <p:nvSpPr>
          <p:cNvPr id="10" name="PlaceHolder 2"/>
          <p:cNvSpPr>
            <a:spLocks noGrp="1"/>
          </p:cNvSpPr>
          <p:nvPr>
            <p:ph/>
          </p:nvPr>
        </p:nvSpPr>
        <p:spPr>
          <a:xfrm>
            <a:off x="457200" y="1337040"/>
            <a:ext cx="4015800" cy="33141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11" name="PlaceHolder 3"/>
          <p:cNvSpPr>
            <a:spLocks noGrp="1"/>
          </p:cNvSpPr>
          <p:nvPr>
            <p:ph/>
          </p:nvPr>
        </p:nvSpPr>
        <p:spPr>
          <a:xfrm>
            <a:off x="4674240" y="1337040"/>
            <a:ext cx="4015800" cy="33141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2CAB34A8-7891-4860-9467-ADE5FEC77745}" type="slidenum">
              <a:t>&lt;#&gt;</a:t>
            </a:fld>
          </a:p>
        </p:txBody>
      </p:sp>
      <p:sp>
        <p:nvSpPr>
          <p:cNvPr id="7" name="PlaceHolder 6"/>
          <p:cNvSpPr>
            <a:spLocks noGrp="1"/>
          </p:cNvSpPr>
          <p:nvPr>
            <p:ph type="dt" idx="1"/>
          </p:nvPr>
        </p:nvSpPr>
        <p:spPr/>
        <p:txBody>
          <a:bodyPr/>
          <a:p>
            <a:r>
              <a:rPr lang="fr-FR"/>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685800" y="1775520"/>
            <a:ext cx="7772040" cy="1224720"/>
          </a:xfrm>
          <a:prstGeom prst="rect">
            <a:avLst/>
          </a:prstGeom>
          <a:noFill/>
          <a:ln w="0">
            <a:noFill/>
          </a:ln>
        </p:spPr>
        <p:txBody>
          <a:bodyPr lIns="0" rIns="0" tIns="0" bIns="0" anchor="ctr">
            <a:noAutofit/>
          </a:bodyPr>
          <a:p>
            <a:pPr indent="0">
              <a:buNone/>
            </a:pPr>
            <a:endParaRPr b="0" lang="fr-FR"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8F4CE610-94ED-4D31-AD5C-182A6DFBBCD8}" type="slidenum">
              <a:t>&lt;#&gt;</a:t>
            </a:fld>
          </a:p>
        </p:txBody>
      </p:sp>
      <p:sp>
        <p:nvSpPr>
          <p:cNvPr id="5" name="PlaceHolder 4"/>
          <p:cNvSpPr>
            <a:spLocks noGrp="1"/>
          </p:cNvSpPr>
          <p:nvPr>
            <p:ph type="dt" idx="1"/>
          </p:nvPr>
        </p:nvSpPr>
        <p:spPr/>
        <p:txBody>
          <a:bodyPr/>
          <a:p>
            <a:r>
              <a:rPr lang="fr-FR"/>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685800" y="1775520"/>
            <a:ext cx="7772040" cy="5678280"/>
          </a:xfrm>
          <a:prstGeom prst="rect">
            <a:avLst/>
          </a:prstGeom>
          <a:noFill/>
          <a:ln w="0">
            <a:noFill/>
          </a:ln>
        </p:spPr>
        <p:txBody>
          <a:bodyPr lIns="0" rIns="0" tIns="0" bIns="0" anchor="ctr">
            <a:noAutofit/>
          </a:bodyPr>
          <a:p>
            <a:pPr algn="ctr"/>
            <a:endParaRPr b="0" lang="fr-FR" sz="3200" spc="-1" strike="noStrike">
              <a:solidFill>
                <a:srgbClr val="000000"/>
              </a:solidFill>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F4843C1C-96F1-4A2B-A48F-F7C2966F96F0}" type="slidenum">
              <a:t>&lt;#&gt;</a:t>
            </a:fld>
          </a:p>
        </p:txBody>
      </p:sp>
      <p:sp>
        <p:nvSpPr>
          <p:cNvPr id="5" name="PlaceHolder 4"/>
          <p:cNvSpPr>
            <a:spLocks noGrp="1"/>
          </p:cNvSpPr>
          <p:nvPr>
            <p:ph type="dt" idx="1"/>
          </p:nvPr>
        </p:nvSpPr>
        <p:spPr/>
        <p:txBody>
          <a:bodyPr/>
          <a:p>
            <a:r>
              <a:rPr lang="fr-FR"/>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85800" y="1775520"/>
            <a:ext cx="7772040" cy="1224720"/>
          </a:xfrm>
          <a:prstGeom prst="rect">
            <a:avLst/>
          </a:prstGeom>
          <a:noFill/>
          <a:ln w="0">
            <a:noFill/>
          </a:ln>
        </p:spPr>
        <p:txBody>
          <a:bodyPr lIns="0" rIns="0" tIns="0" bIns="0" anchor="ctr">
            <a:noAutofit/>
          </a:bodyPr>
          <a:p>
            <a:pPr indent="0">
              <a:buNone/>
            </a:pPr>
            <a:endParaRPr b="0" lang="fr-FR" sz="1800" spc="-1" strike="noStrike">
              <a:solidFill>
                <a:srgbClr val="000000"/>
              </a:solidFill>
              <a:latin typeface="Calibri"/>
            </a:endParaRPr>
          </a:p>
        </p:txBody>
      </p:sp>
      <p:sp>
        <p:nvSpPr>
          <p:cNvPr id="15" name="PlaceHolder 2"/>
          <p:cNvSpPr>
            <a:spLocks noGrp="1"/>
          </p:cNvSpPr>
          <p:nvPr>
            <p:ph/>
          </p:nvPr>
        </p:nvSpPr>
        <p:spPr>
          <a:xfrm>
            <a:off x="457200" y="1337040"/>
            <a:ext cx="401580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16" name="PlaceHolder 3"/>
          <p:cNvSpPr>
            <a:spLocks noGrp="1"/>
          </p:cNvSpPr>
          <p:nvPr>
            <p:ph/>
          </p:nvPr>
        </p:nvSpPr>
        <p:spPr>
          <a:xfrm>
            <a:off x="4674240" y="1337040"/>
            <a:ext cx="4015800" cy="33141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17" name="PlaceHolder 4"/>
          <p:cNvSpPr>
            <a:spLocks noGrp="1"/>
          </p:cNvSpPr>
          <p:nvPr>
            <p:ph/>
          </p:nvPr>
        </p:nvSpPr>
        <p:spPr>
          <a:xfrm>
            <a:off x="457200" y="3068280"/>
            <a:ext cx="401580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EAEB8EE4-3718-49F6-B3A8-93BC41E24F9D}" type="slidenum">
              <a:t>&lt;#&gt;</a:t>
            </a:fld>
          </a:p>
        </p:txBody>
      </p:sp>
      <p:sp>
        <p:nvSpPr>
          <p:cNvPr id="8" name="PlaceHolder 7"/>
          <p:cNvSpPr>
            <a:spLocks noGrp="1"/>
          </p:cNvSpPr>
          <p:nvPr>
            <p:ph type="dt" idx="1"/>
          </p:nvPr>
        </p:nvSpPr>
        <p:spPr/>
        <p:txBody>
          <a:bodyPr/>
          <a:p>
            <a:r>
              <a:rPr lang="fr-FR"/>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85800" y="1775520"/>
            <a:ext cx="7772040" cy="1224720"/>
          </a:xfrm>
          <a:prstGeom prst="rect">
            <a:avLst/>
          </a:prstGeom>
          <a:noFill/>
          <a:ln w="0">
            <a:noFill/>
          </a:ln>
        </p:spPr>
        <p:txBody>
          <a:bodyPr lIns="0" rIns="0" tIns="0" bIns="0" anchor="ctr">
            <a:noAutofit/>
          </a:bodyPr>
          <a:p>
            <a:pPr indent="0">
              <a:buNone/>
            </a:pPr>
            <a:endParaRPr b="0" lang="fr-FR" sz="1800" spc="-1" strike="noStrike">
              <a:solidFill>
                <a:srgbClr val="000000"/>
              </a:solidFill>
              <a:latin typeface="Calibri"/>
            </a:endParaRPr>
          </a:p>
        </p:txBody>
      </p:sp>
      <p:sp>
        <p:nvSpPr>
          <p:cNvPr id="19" name="PlaceHolder 2"/>
          <p:cNvSpPr>
            <a:spLocks noGrp="1"/>
          </p:cNvSpPr>
          <p:nvPr>
            <p:ph/>
          </p:nvPr>
        </p:nvSpPr>
        <p:spPr>
          <a:xfrm>
            <a:off x="457200" y="1337040"/>
            <a:ext cx="4015800" cy="33141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20" name="PlaceHolder 3"/>
          <p:cNvSpPr>
            <a:spLocks noGrp="1"/>
          </p:cNvSpPr>
          <p:nvPr>
            <p:ph/>
          </p:nvPr>
        </p:nvSpPr>
        <p:spPr>
          <a:xfrm>
            <a:off x="4674240" y="1337040"/>
            <a:ext cx="401580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21" name="PlaceHolder 4"/>
          <p:cNvSpPr>
            <a:spLocks noGrp="1"/>
          </p:cNvSpPr>
          <p:nvPr>
            <p:ph/>
          </p:nvPr>
        </p:nvSpPr>
        <p:spPr>
          <a:xfrm>
            <a:off x="4674240" y="3068280"/>
            <a:ext cx="401580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0EC6694F-5500-41EC-9971-DD776F0D2428}" type="slidenum">
              <a:t>&lt;#&gt;</a:t>
            </a:fld>
          </a:p>
        </p:txBody>
      </p:sp>
      <p:sp>
        <p:nvSpPr>
          <p:cNvPr id="8" name="PlaceHolder 7"/>
          <p:cNvSpPr>
            <a:spLocks noGrp="1"/>
          </p:cNvSpPr>
          <p:nvPr>
            <p:ph type="dt" idx="1"/>
          </p:nvPr>
        </p:nvSpPr>
        <p:spPr/>
        <p:txBody>
          <a:bodyPr/>
          <a:p>
            <a:r>
              <a:rPr lang="fr-FR"/>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85800" y="1775520"/>
            <a:ext cx="7772040" cy="1224720"/>
          </a:xfrm>
          <a:prstGeom prst="rect">
            <a:avLst/>
          </a:prstGeom>
          <a:noFill/>
          <a:ln w="0">
            <a:noFill/>
          </a:ln>
        </p:spPr>
        <p:txBody>
          <a:bodyPr lIns="0" rIns="0" tIns="0" bIns="0" anchor="ctr">
            <a:noAutofit/>
          </a:bodyPr>
          <a:p>
            <a:pPr indent="0">
              <a:buNone/>
            </a:pPr>
            <a:endParaRPr b="0" lang="fr-FR" sz="1800" spc="-1" strike="noStrike">
              <a:solidFill>
                <a:srgbClr val="000000"/>
              </a:solidFill>
              <a:latin typeface="Calibri"/>
            </a:endParaRPr>
          </a:p>
        </p:txBody>
      </p:sp>
      <p:sp>
        <p:nvSpPr>
          <p:cNvPr id="23" name="PlaceHolder 2"/>
          <p:cNvSpPr>
            <a:spLocks noGrp="1"/>
          </p:cNvSpPr>
          <p:nvPr>
            <p:ph/>
          </p:nvPr>
        </p:nvSpPr>
        <p:spPr>
          <a:xfrm>
            <a:off x="457200" y="1337040"/>
            <a:ext cx="401580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24" name="PlaceHolder 3"/>
          <p:cNvSpPr>
            <a:spLocks noGrp="1"/>
          </p:cNvSpPr>
          <p:nvPr>
            <p:ph/>
          </p:nvPr>
        </p:nvSpPr>
        <p:spPr>
          <a:xfrm>
            <a:off x="4674240" y="1337040"/>
            <a:ext cx="401580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25" name="PlaceHolder 4"/>
          <p:cNvSpPr>
            <a:spLocks noGrp="1"/>
          </p:cNvSpPr>
          <p:nvPr>
            <p:ph/>
          </p:nvPr>
        </p:nvSpPr>
        <p:spPr>
          <a:xfrm>
            <a:off x="457200" y="3068280"/>
            <a:ext cx="822924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3159811F-EFCC-4CF8-84E1-E1F11DB46A1A}" type="slidenum">
              <a:t>&lt;#&gt;</a:t>
            </a:fld>
          </a:p>
        </p:txBody>
      </p:sp>
      <p:sp>
        <p:nvSpPr>
          <p:cNvPr id="8" name="PlaceHolder 7"/>
          <p:cNvSpPr>
            <a:spLocks noGrp="1"/>
          </p:cNvSpPr>
          <p:nvPr>
            <p:ph type="dt" idx="1"/>
          </p:nvPr>
        </p:nvSpPr>
        <p:spPr/>
        <p:txBody>
          <a:bodyPr/>
          <a:p>
            <a:r>
              <a:rPr lang="fr-FR"/>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1775520"/>
            <a:ext cx="7772040" cy="1224720"/>
          </a:xfrm>
          <a:prstGeom prst="rect">
            <a:avLst/>
          </a:prstGeom>
          <a:noFill/>
          <a:ln w="0">
            <a:noFill/>
          </a:ln>
        </p:spPr>
        <p:txBody>
          <a:bodyPr anchor="ctr">
            <a:noAutofit/>
          </a:bodyPr>
          <a:p>
            <a:pPr indent="0" algn="ctr">
              <a:lnSpc>
                <a:spcPct val="100000"/>
              </a:lnSpc>
              <a:buNone/>
            </a:pPr>
            <a:r>
              <a:rPr b="0" lang="fr-FR" sz="4400" spc="-1" strike="noStrike">
                <a:solidFill>
                  <a:srgbClr val="000000"/>
                </a:solidFill>
                <a:latin typeface="Calibri"/>
              </a:rPr>
              <a:t>Modifiez le style du titre</a:t>
            </a:r>
            <a:endParaRPr b="0" lang="fr-FR" sz="4400" spc="-1" strike="noStrike">
              <a:solidFill>
                <a:srgbClr val="000000"/>
              </a:solidFill>
              <a:latin typeface="Calibri"/>
            </a:endParaRPr>
          </a:p>
        </p:txBody>
      </p:sp>
      <p:sp>
        <p:nvSpPr>
          <p:cNvPr id="1" name="PlaceHolder 2"/>
          <p:cNvSpPr>
            <a:spLocks noGrp="1"/>
          </p:cNvSpPr>
          <p:nvPr>
            <p:ph type="dt" idx="1"/>
          </p:nvPr>
        </p:nvSpPr>
        <p:spPr>
          <a:xfrm>
            <a:off x="457200" y="5297040"/>
            <a:ext cx="2133360" cy="303840"/>
          </a:xfrm>
          <a:prstGeom prst="rect">
            <a:avLst/>
          </a:prstGeom>
          <a:noFill/>
          <a:ln w="0">
            <a:noFill/>
          </a:ln>
        </p:spPr>
        <p:txBody>
          <a:bodyPr anchor="ctr">
            <a:noAutofit/>
          </a:bodyPr>
          <a:lstStyle>
            <a:lvl1pPr indent="0">
              <a:lnSpc>
                <a:spcPct val="100000"/>
              </a:lnSpc>
              <a:buNone/>
              <a:defRPr b="0" lang="fr-FR" sz="1200" spc="-1" strike="noStrike">
                <a:solidFill>
                  <a:srgbClr val="8b8b8b"/>
                </a:solidFill>
                <a:latin typeface="Calibri"/>
              </a:defRPr>
            </a:lvl1pPr>
          </a:lstStyle>
          <a:p>
            <a:pPr indent="0">
              <a:lnSpc>
                <a:spcPct val="100000"/>
              </a:lnSpc>
              <a:buNone/>
            </a:pPr>
            <a:r>
              <a:rPr b="0" lang="fr-FR" sz="1200" spc="-1" strike="noStrike">
                <a:solidFill>
                  <a:srgbClr val="8b8b8b"/>
                </a:solidFill>
                <a:latin typeface="Calibri"/>
              </a:rPr>
              <a:t>&lt;date/heure&gt;</a:t>
            </a:r>
            <a:endParaRPr b="0" lang="fr-FR" sz="1200" spc="-1" strike="noStrike">
              <a:solidFill>
                <a:srgbClr val="000000"/>
              </a:solidFill>
              <a:latin typeface="Times New Roman"/>
            </a:endParaRPr>
          </a:p>
        </p:txBody>
      </p:sp>
      <p:sp>
        <p:nvSpPr>
          <p:cNvPr id="2" name="PlaceHolder 3"/>
          <p:cNvSpPr>
            <a:spLocks noGrp="1"/>
          </p:cNvSpPr>
          <p:nvPr>
            <p:ph type="ftr" idx="2"/>
          </p:nvPr>
        </p:nvSpPr>
        <p:spPr>
          <a:xfrm>
            <a:off x="3124080" y="5297040"/>
            <a:ext cx="2895120" cy="303840"/>
          </a:xfrm>
          <a:prstGeom prst="rect">
            <a:avLst/>
          </a:prstGeom>
          <a:noFill/>
          <a:ln w="0">
            <a:noFill/>
          </a:ln>
        </p:spPr>
        <p:txBody>
          <a:bodyPr anchor="ctr">
            <a:noAutofit/>
          </a:bodyPr>
          <a:lstStyle>
            <a:lvl1pPr indent="0" algn="ctr">
              <a:buNone/>
              <a:defRPr b="0" lang="fr-FR" sz="1400" spc="-1" strike="noStrike">
                <a:solidFill>
                  <a:srgbClr val="000000"/>
                </a:solidFill>
                <a:latin typeface="Times New Roman"/>
              </a:defRPr>
            </a:lvl1pPr>
          </a:lstStyle>
          <a:p>
            <a:pPr indent="0" algn="ctr">
              <a:buNone/>
            </a:pPr>
            <a:r>
              <a:rPr b="0" lang="fr-FR" sz="1400" spc="-1" strike="noStrike">
                <a:solidFill>
                  <a:srgbClr val="000000"/>
                </a:solidFill>
                <a:latin typeface="Times New Roman"/>
              </a:rPr>
              <a:t>&lt;pied de page&gt;</a:t>
            </a:r>
            <a:endParaRPr b="0" lang="fr-FR" sz="1400" spc="-1" strike="noStrike">
              <a:solidFill>
                <a:srgbClr val="000000"/>
              </a:solidFill>
              <a:latin typeface="Times New Roman"/>
            </a:endParaRPr>
          </a:p>
        </p:txBody>
      </p:sp>
      <p:sp>
        <p:nvSpPr>
          <p:cNvPr id="3" name="PlaceHolder 4"/>
          <p:cNvSpPr>
            <a:spLocks noGrp="1"/>
          </p:cNvSpPr>
          <p:nvPr>
            <p:ph type="sldNum" idx="3"/>
          </p:nvPr>
        </p:nvSpPr>
        <p:spPr>
          <a:xfrm>
            <a:off x="6553080" y="5297040"/>
            <a:ext cx="2133360" cy="303840"/>
          </a:xfrm>
          <a:prstGeom prst="rect">
            <a:avLst/>
          </a:prstGeom>
          <a:noFill/>
          <a:ln w="0">
            <a:noFill/>
          </a:ln>
        </p:spPr>
        <p:txBody>
          <a:bodyPr anchor="ctr">
            <a:noAutofit/>
          </a:bodyPr>
          <a:lstStyle>
            <a:lvl1pPr indent="0" algn="r">
              <a:lnSpc>
                <a:spcPct val="100000"/>
              </a:lnSpc>
              <a:buNone/>
              <a:defRPr b="0" lang="fr-FR" sz="1200" spc="-1" strike="noStrike">
                <a:solidFill>
                  <a:srgbClr val="8b8b8b"/>
                </a:solidFill>
                <a:latin typeface="Calibri"/>
              </a:defRPr>
            </a:lvl1pPr>
          </a:lstStyle>
          <a:p>
            <a:pPr indent="0" algn="r">
              <a:lnSpc>
                <a:spcPct val="100000"/>
              </a:lnSpc>
              <a:buNone/>
            </a:pPr>
            <a:fld id="{96BEC38D-26FB-4305-A05E-70978F260739}" type="slidenum">
              <a:rPr b="0" lang="fr-FR" sz="1200" spc="-1" strike="noStrike">
                <a:solidFill>
                  <a:srgbClr val="8b8b8b"/>
                </a:solidFill>
                <a:latin typeface="Calibri"/>
              </a:rPr>
              <a:t>&lt;numéro&gt;</a:t>
            </a:fld>
            <a:endParaRPr b="0" lang="fr-FR" sz="1200" spc="-1" strike="noStrike">
              <a:solidFill>
                <a:srgbClr val="000000"/>
              </a:solidFill>
              <a:latin typeface="Times New Roman"/>
            </a:endParaRPr>
          </a:p>
        </p:txBody>
      </p:sp>
      <p:sp>
        <p:nvSpPr>
          <p:cNvPr id="4" name="PlaceHolder 5"/>
          <p:cNvSpPr>
            <a:spLocks noGrp="1"/>
          </p:cNvSpPr>
          <p:nvPr>
            <p:ph type="body"/>
          </p:nvPr>
        </p:nvSpPr>
        <p:spPr>
          <a:xfrm>
            <a:off x="457200" y="1337040"/>
            <a:ext cx="8229240" cy="33141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r-FR" sz="3200" spc="-1" strike="noStrike">
                <a:solidFill>
                  <a:srgbClr val="000000"/>
                </a:solidFill>
                <a:latin typeface="Calibri"/>
              </a:rPr>
              <a:t>Cliquez pour éditer le format du plan de texte</a:t>
            </a:r>
            <a:endParaRPr b="0" lang="fr-FR" sz="32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fr-FR" sz="2400" spc="-1" strike="noStrike">
                <a:solidFill>
                  <a:srgbClr val="000000"/>
                </a:solidFill>
                <a:latin typeface="Calibri"/>
              </a:rPr>
              <a:t>Second niveau de plan</a:t>
            </a:r>
            <a:endParaRPr b="0" lang="fr-FR" sz="24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fr-FR" sz="2000" spc="-1" strike="noStrike">
                <a:solidFill>
                  <a:srgbClr val="000000"/>
                </a:solidFill>
                <a:latin typeface="Calibri"/>
              </a:rPr>
              <a:t>Troisième niveau de plan</a:t>
            </a:r>
            <a:endParaRPr b="0" lang="fr-FR" sz="20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fr-FR" sz="2000" spc="-1" strike="noStrike">
                <a:solidFill>
                  <a:srgbClr val="000000"/>
                </a:solidFill>
                <a:latin typeface="Calibri"/>
              </a:rPr>
              <a:t>Quatrième niveau de plan</a:t>
            </a:r>
            <a:endParaRPr b="0" lang="fr-FR" sz="20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fr-FR" sz="2000" spc="-1" strike="noStrike">
                <a:solidFill>
                  <a:srgbClr val="000000"/>
                </a:solidFill>
                <a:latin typeface="Calibri"/>
              </a:rPr>
              <a:t>Cinquième niveau de plan</a:t>
            </a:r>
            <a:endParaRPr b="0" lang="fr-FR" sz="20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fr-FR" sz="2000" spc="-1" strike="noStrike">
                <a:solidFill>
                  <a:srgbClr val="000000"/>
                </a:solidFill>
                <a:latin typeface="Calibri"/>
              </a:rPr>
              <a:t>Sixième niveau de plan</a:t>
            </a:r>
            <a:endParaRPr b="0" lang="fr-FR" sz="20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fr-FR" sz="2000" spc="-1" strike="noStrike">
                <a:solidFill>
                  <a:srgbClr val="000000"/>
                </a:solidFill>
                <a:latin typeface="Calibri"/>
              </a:rPr>
              <a:t>Septième niveau de plan</a:t>
            </a:r>
            <a:endParaRPr b="0" lang="fr-FR"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Rectangle 4"/>
          <p:cNvSpPr/>
          <p:nvPr/>
        </p:nvSpPr>
        <p:spPr>
          <a:xfrm rot="16200000">
            <a:off x="-2412360" y="2324520"/>
            <a:ext cx="5714640" cy="1065960"/>
          </a:xfrm>
          <a:prstGeom prst="rect">
            <a:avLst/>
          </a:prstGeom>
          <a:noFill/>
          <a:ln w="0">
            <a:noFill/>
          </a:ln>
        </p:spPr>
        <p:style>
          <a:lnRef idx="0"/>
          <a:fillRef idx="0"/>
          <a:effectRef idx="0"/>
          <a:fontRef idx="minor"/>
        </p:style>
        <p:txBody>
          <a:bodyPr anchor="ctr">
            <a:spAutoFit/>
          </a:bodyPr>
          <a:p>
            <a:pPr algn="ctr">
              <a:lnSpc>
                <a:spcPct val="100000"/>
              </a:lnSpc>
            </a:pPr>
            <a:r>
              <a:rPr b="1" lang="fr-FR" sz="3200" spc="-1" strike="noStrike">
                <a:ln>
                  <a:solidFill>
                    <a:srgbClr val="7c7c7c"/>
                  </a:solidFill>
                </a:ln>
                <a:solidFill>
                  <a:srgbClr val="ffffff"/>
                </a:solidFill>
                <a:latin typeface="Calibri"/>
              </a:rPr>
              <a:t>Le diagramme des cas d’utilisation courant</a:t>
            </a:r>
            <a:endParaRPr b="0" lang="fr-FR" sz="3200" spc="-1" strike="noStrike">
              <a:solidFill>
                <a:srgbClr val="000000"/>
              </a:solidFill>
              <a:latin typeface="Arial"/>
            </a:endParaRPr>
          </a:p>
        </p:txBody>
      </p:sp>
      <p:pic>
        <p:nvPicPr>
          <p:cNvPr id="42" name="Image 1" descr=""/>
          <p:cNvPicPr/>
          <p:nvPr/>
        </p:nvPicPr>
        <p:blipFill>
          <a:blip r:embed="rId1"/>
          <a:stretch/>
        </p:blipFill>
        <p:spPr>
          <a:xfrm>
            <a:off x="2017800" y="2398320"/>
            <a:ext cx="1719000" cy="2071080"/>
          </a:xfrm>
          <a:prstGeom prst="rect">
            <a:avLst/>
          </a:prstGeom>
          <a:ln w="0">
            <a:noFill/>
          </a:ln>
        </p:spPr>
      </p:pic>
      <p:sp>
        <p:nvSpPr>
          <p:cNvPr id="43" name="Rectangle 2"/>
          <p:cNvSpPr/>
          <p:nvPr/>
        </p:nvSpPr>
        <p:spPr>
          <a:xfrm>
            <a:off x="3657600" y="2142000"/>
            <a:ext cx="3349080" cy="2235960"/>
          </a:xfrm>
          <a:prstGeom prst="rect">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endParaRPr b="0" lang="fr-FR" sz="1800" spc="-1" strike="noStrike">
              <a:solidFill>
                <a:schemeClr val="lt1"/>
              </a:solidFill>
              <a:latin typeface="Calibri"/>
            </a:endParaRPr>
          </a:p>
        </p:txBody>
      </p:sp>
      <p:sp>
        <p:nvSpPr>
          <p:cNvPr id="44" name="Rectangle 6"/>
          <p:cNvSpPr/>
          <p:nvPr/>
        </p:nvSpPr>
        <p:spPr>
          <a:xfrm>
            <a:off x="3657600" y="2142000"/>
            <a:ext cx="3349080" cy="343440"/>
          </a:xfrm>
          <a:prstGeom prst="rect">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libri"/>
              </a:rPr>
              <a:t>……</a:t>
            </a:r>
            <a:endParaRPr b="0" lang="fr-FR" sz="1800" spc="-1" strike="noStrike">
              <a:solidFill>
                <a:srgbClr val="000000"/>
              </a:solidFill>
              <a:latin typeface="Arial"/>
            </a:endParaRPr>
          </a:p>
        </p:txBody>
      </p:sp>
      <p:sp>
        <p:nvSpPr>
          <p:cNvPr id="45" name="Ellipse 3"/>
          <p:cNvSpPr/>
          <p:nvPr/>
        </p:nvSpPr>
        <p:spPr>
          <a:xfrm>
            <a:off x="4189320" y="3031560"/>
            <a:ext cx="2285640" cy="804600"/>
          </a:xfrm>
          <a:prstGeom prst="ellipse">
            <a:avLst/>
          </a:prstGeom>
          <a:solidFill>
            <a:schemeClr val="accent2">
              <a:lumMod val="40000"/>
              <a:lumOff val="60000"/>
            </a:schemeClr>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chemeClr val="lt1"/>
                </a:solidFill>
                <a:latin typeface="Calibri"/>
              </a:rPr>
              <a:t>……</a:t>
            </a:r>
            <a:endParaRPr b="0" lang="fr-FR" sz="1800" spc="-1" strike="noStrike">
              <a:solidFill>
                <a:srgbClr val="000000"/>
              </a:solidFill>
              <a:latin typeface="Arial"/>
            </a:endParaRPr>
          </a:p>
        </p:txBody>
      </p:sp>
      <p:cxnSp>
        <p:nvCxnSpPr>
          <p:cNvPr id="46" name="Connecteur droit 12"/>
          <p:cNvCxnSpPr/>
          <p:nvPr/>
        </p:nvCxnSpPr>
        <p:spPr>
          <a:xfrm flipH="1">
            <a:off x="3329280" y="3433680"/>
            <a:ext cx="860400" cy="360"/>
          </a:xfrm>
          <a:prstGeom prst="straightConnector1">
            <a:avLst/>
          </a:prstGeom>
          <a:ln w="28575">
            <a:solidFill>
              <a:srgbClr val="4a7ebb"/>
            </a:solidFill>
            <a:round/>
          </a:ln>
        </p:spPr>
      </p:cxnSp>
      <p:sp>
        <p:nvSpPr>
          <p:cNvPr id="47" name="Rectangle 13"/>
          <p:cNvSpPr/>
          <p:nvPr/>
        </p:nvSpPr>
        <p:spPr>
          <a:xfrm>
            <a:off x="1252440" y="331200"/>
            <a:ext cx="7642800" cy="91260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0" lang="fr-FR" sz="1800" spc="-1" strike="noStrike">
                <a:solidFill>
                  <a:srgbClr val="000000"/>
                </a:solidFill>
                <a:latin typeface="Calibri"/>
              </a:rPr>
              <a:t>Ce diagramme montre les interactions des acteurs et du système d’étude. Il délimite précisément le système, décrit ce que fera le système sans spécifier comment. Il exprime les services offert par le système aux utilisateurs.</a:t>
            </a:r>
            <a:endParaRPr b="0" lang="fr-FR" sz="1800" spc="-1" strike="noStrike">
              <a:solidFill>
                <a:srgbClr val="000000"/>
              </a:solidFill>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nodeType="clickEffect" fill="hold" presetClass="entr" presetID="10">
                                  <p:stCondLst>
                                    <p:cond delay="0"/>
                                  </p:stCondLst>
                                  <p:childTnLst>
                                    <p:set>
                                      <p:cBhvr>
                                        <p:cTn id="6" dur="1" fill="hold">
                                          <p:stCondLst>
                                            <p:cond delay="0"/>
                                          </p:stCondLst>
                                        </p:cTn>
                                        <p:tgtEl>
                                          <p:spTgt spid="42"/>
                                        </p:tgtEl>
                                        <p:attrNameLst>
                                          <p:attrName>style.visibility</p:attrName>
                                        </p:attrNameLst>
                                      </p:cBhvr>
                                      <p:to>
                                        <p:strVal val="visible"/>
                                      </p:to>
                                    </p:set>
                                    <p:animEffect filter="fade" transition="in">
                                      <p:cBhvr additive="repl">
                                        <p:cTn id="7" dur="500"/>
                                        <p:tgtEl>
                                          <p:spTgt spid="42"/>
                                        </p:tgtEl>
                                      </p:cBhvr>
                                    </p:animEffect>
                                  </p:childTnLst>
                                </p:cTn>
                              </p:par>
                              <p:par>
                                <p:cTn id="8" nodeType="withEffect" fill="hold" presetClass="entr" presetID="10">
                                  <p:stCondLst>
                                    <p:cond delay="0"/>
                                  </p:stCondLst>
                                  <p:childTnLst>
                                    <p:set>
                                      <p:cBhvr>
                                        <p:cTn id="9" dur="1" fill="hold">
                                          <p:stCondLst>
                                            <p:cond delay="0"/>
                                          </p:stCondLst>
                                        </p:cTn>
                                        <p:tgtEl>
                                          <p:spTgt spid="43"/>
                                        </p:tgtEl>
                                        <p:attrNameLst>
                                          <p:attrName>style.visibility</p:attrName>
                                        </p:attrNameLst>
                                      </p:cBhvr>
                                      <p:to>
                                        <p:strVal val="visible"/>
                                      </p:to>
                                    </p:set>
                                    <p:animEffect filter="fade" transition="in">
                                      <p:cBhvr additive="repl">
                                        <p:cTn id="10" dur="500"/>
                                        <p:tgtEl>
                                          <p:spTgt spid="43"/>
                                        </p:tgtEl>
                                      </p:cBhvr>
                                    </p:animEffect>
                                  </p:childTnLst>
                                </p:cTn>
                              </p:par>
                              <p:par>
                                <p:cTn id="11" nodeType="withEffect" fill="hold" presetClass="entr" presetID="10">
                                  <p:stCondLst>
                                    <p:cond delay="0"/>
                                  </p:stCondLst>
                                  <p:childTnLst>
                                    <p:set>
                                      <p:cBhvr>
                                        <p:cTn id="12" dur="1" fill="hold">
                                          <p:stCondLst>
                                            <p:cond delay="0"/>
                                          </p:stCondLst>
                                        </p:cTn>
                                        <p:tgtEl>
                                          <p:spTgt spid="44"/>
                                        </p:tgtEl>
                                        <p:attrNameLst>
                                          <p:attrName>style.visibility</p:attrName>
                                        </p:attrNameLst>
                                      </p:cBhvr>
                                      <p:to>
                                        <p:strVal val="visible"/>
                                      </p:to>
                                    </p:set>
                                    <p:animEffect filter="fade" transition="in">
                                      <p:cBhvr additive="repl">
                                        <p:cTn id="13" dur="500"/>
                                        <p:tgtEl>
                                          <p:spTgt spid="44"/>
                                        </p:tgtEl>
                                      </p:cBhvr>
                                    </p:animEffect>
                                  </p:childTnLst>
                                </p:cTn>
                              </p:par>
                              <p:par>
                                <p:cTn id="14" nodeType="withEffect" fill="hold" presetClass="entr" presetID="10">
                                  <p:stCondLst>
                                    <p:cond delay="0"/>
                                  </p:stCondLst>
                                  <p:childTnLst>
                                    <p:set>
                                      <p:cBhvr>
                                        <p:cTn id="15" dur="1" fill="hold">
                                          <p:stCondLst>
                                            <p:cond delay="0"/>
                                          </p:stCondLst>
                                        </p:cTn>
                                        <p:tgtEl>
                                          <p:spTgt spid="45"/>
                                        </p:tgtEl>
                                        <p:attrNameLst>
                                          <p:attrName>style.visibility</p:attrName>
                                        </p:attrNameLst>
                                      </p:cBhvr>
                                      <p:to>
                                        <p:strVal val="visible"/>
                                      </p:to>
                                    </p:set>
                                    <p:animEffect filter="fade" transition="in">
                                      <p:cBhvr additive="repl">
                                        <p:cTn id="16" dur="500"/>
                                        <p:tgtEl>
                                          <p:spTgt spid="45"/>
                                        </p:tgtEl>
                                      </p:cBhvr>
                                    </p:animEffect>
                                  </p:childTnLst>
                                </p:cTn>
                              </p:par>
                              <p:par>
                                <p:cTn id="17" nodeType="withEffect" fill="hold" presetClass="entr" presetID="10">
                                  <p:stCondLst>
                                    <p:cond delay="0"/>
                                  </p:stCondLst>
                                  <p:childTnLst>
                                    <p:set>
                                      <p:cBhvr>
                                        <p:cTn id="18" dur="1" fill="hold">
                                          <p:stCondLst>
                                            <p:cond delay="0"/>
                                          </p:stCondLst>
                                        </p:cTn>
                                        <p:tgtEl>
                                          <p:spTgt spid="46"/>
                                        </p:tgtEl>
                                        <p:attrNameLst>
                                          <p:attrName>style.visibility</p:attrName>
                                        </p:attrNameLst>
                                      </p:cBhvr>
                                      <p:to>
                                        <p:strVal val="visible"/>
                                      </p:to>
                                    </p:set>
                                    <p:animEffect filter="fade" transition="in">
                                      <p:cBhvr additive="repl">
                                        <p:cTn id="19" dur="500"/>
                                        <p:tgtEl>
                                          <p:spTgt spid="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 name="Rectangle 4"/>
          <p:cNvSpPr/>
          <p:nvPr/>
        </p:nvSpPr>
        <p:spPr>
          <a:xfrm rot="16200000">
            <a:off x="-2412360" y="2324520"/>
            <a:ext cx="5714640" cy="1065960"/>
          </a:xfrm>
          <a:prstGeom prst="rect">
            <a:avLst/>
          </a:prstGeom>
          <a:noFill/>
          <a:ln w="0">
            <a:noFill/>
          </a:ln>
        </p:spPr>
        <p:style>
          <a:lnRef idx="0"/>
          <a:fillRef idx="0"/>
          <a:effectRef idx="0"/>
          <a:fontRef idx="minor"/>
        </p:style>
        <p:txBody>
          <a:bodyPr anchor="ctr">
            <a:spAutoFit/>
          </a:bodyPr>
          <a:p>
            <a:pPr algn="ctr">
              <a:lnSpc>
                <a:spcPct val="100000"/>
              </a:lnSpc>
            </a:pPr>
            <a:r>
              <a:rPr b="1" lang="fr-FR" sz="3200" spc="-1" strike="noStrike">
                <a:ln>
                  <a:solidFill>
                    <a:srgbClr val="7c7c7c"/>
                  </a:solidFill>
                </a:ln>
                <a:solidFill>
                  <a:srgbClr val="ffffff"/>
                </a:solidFill>
                <a:latin typeface="Calibri"/>
              </a:rPr>
              <a:t>Le diagramme des cas d’utilisation détaillé</a:t>
            </a:r>
            <a:endParaRPr b="0" lang="fr-FR" sz="3200" spc="-1" strike="noStrike">
              <a:solidFill>
                <a:srgbClr val="000000"/>
              </a:solidFill>
              <a:latin typeface="Arial"/>
            </a:endParaRPr>
          </a:p>
        </p:txBody>
      </p:sp>
      <p:pic>
        <p:nvPicPr>
          <p:cNvPr id="49" name="Image 1" descr=""/>
          <p:cNvPicPr/>
          <p:nvPr/>
        </p:nvPicPr>
        <p:blipFill>
          <a:blip r:embed="rId1"/>
          <a:stretch/>
        </p:blipFill>
        <p:spPr>
          <a:xfrm>
            <a:off x="1048680" y="1729440"/>
            <a:ext cx="1719000" cy="2071080"/>
          </a:xfrm>
          <a:prstGeom prst="rect">
            <a:avLst/>
          </a:prstGeom>
          <a:ln w="0">
            <a:noFill/>
          </a:ln>
        </p:spPr>
      </p:pic>
      <p:sp>
        <p:nvSpPr>
          <p:cNvPr id="50" name="Rectangle 2"/>
          <p:cNvSpPr/>
          <p:nvPr/>
        </p:nvSpPr>
        <p:spPr>
          <a:xfrm>
            <a:off x="2877480" y="185760"/>
            <a:ext cx="4233600" cy="4253760"/>
          </a:xfrm>
          <a:prstGeom prst="rect">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endParaRPr b="0" lang="fr-FR" sz="1800" spc="-1" strike="noStrike">
              <a:solidFill>
                <a:schemeClr val="lt1"/>
              </a:solidFill>
              <a:latin typeface="Calibri"/>
            </a:endParaRPr>
          </a:p>
        </p:txBody>
      </p:sp>
      <p:sp>
        <p:nvSpPr>
          <p:cNvPr id="51" name="Rectangle 6"/>
          <p:cNvSpPr/>
          <p:nvPr/>
        </p:nvSpPr>
        <p:spPr>
          <a:xfrm>
            <a:off x="2877480" y="185760"/>
            <a:ext cx="4233600" cy="343440"/>
          </a:xfrm>
          <a:prstGeom prst="rect">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libri"/>
              </a:rPr>
              <a:t>……</a:t>
            </a:r>
            <a:endParaRPr b="0" lang="fr-FR" sz="1800" spc="-1" strike="noStrike">
              <a:solidFill>
                <a:srgbClr val="000000"/>
              </a:solidFill>
              <a:latin typeface="Arial"/>
            </a:endParaRPr>
          </a:p>
        </p:txBody>
      </p:sp>
      <p:sp>
        <p:nvSpPr>
          <p:cNvPr id="52" name="Ellipse 3"/>
          <p:cNvSpPr/>
          <p:nvPr/>
        </p:nvSpPr>
        <p:spPr>
          <a:xfrm>
            <a:off x="4917240" y="2484720"/>
            <a:ext cx="1962720" cy="539280"/>
          </a:xfrm>
          <a:prstGeom prst="ellipse">
            <a:avLst/>
          </a:prstGeom>
          <a:solidFill>
            <a:schemeClr val="accent2">
              <a:lumMod val="40000"/>
              <a:lumOff val="60000"/>
            </a:schemeClr>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chemeClr val="lt1"/>
                </a:solidFill>
                <a:latin typeface="Calibri"/>
              </a:rPr>
              <a:t>……</a:t>
            </a:r>
            <a:endParaRPr b="0" lang="fr-FR" sz="1800" spc="-1" strike="noStrike">
              <a:solidFill>
                <a:srgbClr val="000000"/>
              </a:solidFill>
              <a:latin typeface="Arial"/>
            </a:endParaRPr>
          </a:p>
        </p:txBody>
      </p:sp>
      <p:sp>
        <p:nvSpPr>
          <p:cNvPr id="53" name="Rectangle 5"/>
          <p:cNvSpPr/>
          <p:nvPr/>
        </p:nvSpPr>
        <p:spPr>
          <a:xfrm>
            <a:off x="7529040" y="702720"/>
            <a:ext cx="645840" cy="377280"/>
          </a:xfrm>
          <a:prstGeom prst="rect">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libri"/>
              </a:rPr>
              <a:t>……</a:t>
            </a:r>
            <a:endParaRPr b="0" lang="fr-FR" sz="1800" spc="-1" strike="noStrike">
              <a:solidFill>
                <a:srgbClr val="000000"/>
              </a:solidFill>
              <a:latin typeface="Arial"/>
            </a:endParaRPr>
          </a:p>
        </p:txBody>
      </p:sp>
      <p:sp>
        <p:nvSpPr>
          <p:cNvPr id="54" name="Rectangle 9"/>
          <p:cNvSpPr/>
          <p:nvPr/>
        </p:nvSpPr>
        <p:spPr>
          <a:xfrm>
            <a:off x="7529040" y="2822400"/>
            <a:ext cx="1321560" cy="668880"/>
          </a:xfrm>
          <a:prstGeom prst="rect">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libri"/>
              </a:rPr>
              <a:t>……</a:t>
            </a:r>
            <a:endParaRPr b="0" lang="fr-FR" sz="1800" spc="-1" strike="noStrike">
              <a:solidFill>
                <a:srgbClr val="000000"/>
              </a:solidFill>
              <a:latin typeface="Arial"/>
            </a:endParaRPr>
          </a:p>
        </p:txBody>
      </p:sp>
      <p:sp>
        <p:nvSpPr>
          <p:cNvPr id="55" name="Rectangle 10"/>
          <p:cNvSpPr/>
          <p:nvPr/>
        </p:nvSpPr>
        <p:spPr>
          <a:xfrm>
            <a:off x="7529040" y="1245960"/>
            <a:ext cx="930600" cy="377280"/>
          </a:xfrm>
          <a:prstGeom prst="rect">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libri"/>
              </a:rPr>
              <a:t>……</a:t>
            </a:r>
            <a:endParaRPr b="0" lang="fr-FR" sz="1800" spc="-1" strike="noStrike">
              <a:solidFill>
                <a:srgbClr val="000000"/>
              </a:solidFill>
              <a:latin typeface="Arial"/>
            </a:endParaRPr>
          </a:p>
        </p:txBody>
      </p:sp>
      <p:sp>
        <p:nvSpPr>
          <p:cNvPr id="56" name="Ellipse 11"/>
          <p:cNvSpPr/>
          <p:nvPr/>
        </p:nvSpPr>
        <p:spPr>
          <a:xfrm>
            <a:off x="3031560" y="706680"/>
            <a:ext cx="2429640" cy="727920"/>
          </a:xfrm>
          <a:prstGeom prst="ellipse">
            <a:avLst/>
          </a:prstGeom>
          <a:solidFill>
            <a:schemeClr val="tx2">
              <a:lumMod val="20000"/>
              <a:lumOff val="80000"/>
            </a:schemeClr>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chemeClr val="lt1"/>
                </a:solidFill>
                <a:latin typeface="Calibri"/>
              </a:rPr>
              <a:t>……</a:t>
            </a:r>
            <a:endParaRPr b="0" lang="fr-FR" sz="1800" spc="-1" strike="noStrike">
              <a:solidFill>
                <a:srgbClr val="000000"/>
              </a:solidFill>
              <a:latin typeface="Arial"/>
            </a:endParaRPr>
          </a:p>
        </p:txBody>
      </p:sp>
      <p:sp>
        <p:nvSpPr>
          <p:cNvPr id="57" name="Ellipse 14"/>
          <p:cNvSpPr/>
          <p:nvPr/>
        </p:nvSpPr>
        <p:spPr>
          <a:xfrm>
            <a:off x="3031560" y="1676520"/>
            <a:ext cx="1962720" cy="539280"/>
          </a:xfrm>
          <a:prstGeom prst="ellipse">
            <a:avLst/>
          </a:prstGeom>
          <a:solidFill>
            <a:schemeClr val="tx2">
              <a:lumMod val="20000"/>
              <a:lumOff val="80000"/>
            </a:schemeClr>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chemeClr val="lt1"/>
                </a:solidFill>
                <a:latin typeface="Calibri"/>
              </a:rPr>
              <a:t>……</a:t>
            </a:r>
            <a:endParaRPr b="0" lang="fr-FR" sz="1800" spc="-1" strike="noStrike">
              <a:solidFill>
                <a:srgbClr val="000000"/>
              </a:solidFill>
              <a:latin typeface="Arial"/>
            </a:endParaRPr>
          </a:p>
        </p:txBody>
      </p:sp>
      <p:sp>
        <p:nvSpPr>
          <p:cNvPr id="58" name="Ellipse 15"/>
          <p:cNvSpPr/>
          <p:nvPr/>
        </p:nvSpPr>
        <p:spPr>
          <a:xfrm>
            <a:off x="3031560" y="3261240"/>
            <a:ext cx="1962720" cy="539280"/>
          </a:xfrm>
          <a:prstGeom prst="ellipse">
            <a:avLst/>
          </a:prstGeom>
          <a:solidFill>
            <a:schemeClr val="tx2">
              <a:lumMod val="20000"/>
              <a:lumOff val="80000"/>
            </a:schemeClr>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chemeClr val="lt1"/>
                </a:solidFill>
                <a:latin typeface="Calibri"/>
              </a:rPr>
              <a:t>……</a:t>
            </a:r>
            <a:endParaRPr b="0" lang="fr-FR" sz="1800" spc="-1" strike="noStrike">
              <a:solidFill>
                <a:srgbClr val="000000"/>
              </a:solidFill>
              <a:latin typeface="Arial"/>
            </a:endParaRPr>
          </a:p>
        </p:txBody>
      </p:sp>
      <p:cxnSp>
        <p:nvCxnSpPr>
          <p:cNvPr id="59" name="Connecteur droit 8"/>
          <p:cNvCxnSpPr/>
          <p:nvPr/>
        </p:nvCxnSpPr>
        <p:spPr>
          <a:xfrm flipV="1">
            <a:off x="2419920" y="1245960"/>
            <a:ext cx="755640" cy="1205280"/>
          </a:xfrm>
          <a:prstGeom prst="straightConnector1">
            <a:avLst/>
          </a:prstGeom>
          <a:ln w="19050">
            <a:solidFill>
              <a:srgbClr val="4a7ebb"/>
            </a:solidFill>
            <a:round/>
          </a:ln>
        </p:spPr>
      </p:cxnSp>
      <p:sp>
        <p:nvSpPr>
          <p:cNvPr id="60" name="Rectangle 16"/>
          <p:cNvSpPr/>
          <p:nvPr/>
        </p:nvSpPr>
        <p:spPr>
          <a:xfrm>
            <a:off x="7529040" y="3960000"/>
            <a:ext cx="930600" cy="377280"/>
          </a:xfrm>
          <a:prstGeom prst="rect">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libri"/>
              </a:rPr>
              <a:t>……</a:t>
            </a:r>
            <a:endParaRPr b="0" lang="fr-FR" sz="1800" spc="-1" strike="noStrike">
              <a:solidFill>
                <a:srgbClr val="000000"/>
              </a:solidFill>
              <a:latin typeface="Arial"/>
            </a:endParaRPr>
          </a:p>
        </p:txBody>
      </p:sp>
      <p:cxnSp>
        <p:nvCxnSpPr>
          <p:cNvPr id="61" name="Connecteur droit 18"/>
          <p:cNvCxnSpPr>
            <a:endCxn id="57" idx="3"/>
          </p:cNvCxnSpPr>
          <p:nvPr/>
        </p:nvCxnSpPr>
        <p:spPr>
          <a:xfrm flipV="1">
            <a:off x="2419920" y="2136960"/>
            <a:ext cx="899280" cy="494280"/>
          </a:xfrm>
          <a:prstGeom prst="straightConnector1">
            <a:avLst/>
          </a:prstGeom>
          <a:ln w="19050">
            <a:solidFill>
              <a:srgbClr val="4a7ebb"/>
            </a:solidFill>
            <a:round/>
          </a:ln>
        </p:spPr>
      </p:cxnSp>
      <p:cxnSp>
        <p:nvCxnSpPr>
          <p:cNvPr id="62" name="Connecteur droit 20"/>
          <p:cNvCxnSpPr>
            <a:endCxn id="58" idx="1"/>
          </p:cNvCxnSpPr>
          <p:nvPr/>
        </p:nvCxnSpPr>
        <p:spPr>
          <a:xfrm>
            <a:off x="2419920" y="2754360"/>
            <a:ext cx="899280" cy="586080"/>
          </a:xfrm>
          <a:prstGeom prst="straightConnector1">
            <a:avLst/>
          </a:prstGeom>
          <a:ln w="19050">
            <a:solidFill>
              <a:srgbClr val="4a7ebb"/>
            </a:solidFill>
            <a:round/>
          </a:ln>
        </p:spPr>
      </p:cxnSp>
      <p:cxnSp>
        <p:nvCxnSpPr>
          <p:cNvPr id="63" name="Connecteur droit avec flèche 24"/>
          <p:cNvCxnSpPr>
            <a:stCxn id="52" idx="0"/>
            <a:endCxn id="56" idx="5"/>
          </p:cNvCxnSpPr>
          <p:nvPr/>
        </p:nvCxnSpPr>
        <p:spPr>
          <a:xfrm flipH="1" flipV="1">
            <a:off x="5105520" y="1328040"/>
            <a:ext cx="793440" cy="1157040"/>
          </a:xfrm>
          <a:prstGeom prst="straightConnector1">
            <a:avLst/>
          </a:prstGeom>
          <a:ln w="19050">
            <a:solidFill>
              <a:srgbClr val="4a7ebb"/>
            </a:solidFill>
            <a:prstDash val="dash"/>
            <a:round/>
            <a:tailEnd len="med" type="arrow" w="med"/>
          </a:ln>
        </p:spPr>
      </p:cxnSp>
      <p:cxnSp>
        <p:nvCxnSpPr>
          <p:cNvPr id="64" name="Connecteur droit avec flèche 28"/>
          <p:cNvCxnSpPr>
            <a:stCxn id="52" idx="1"/>
            <a:endCxn id="57" idx="5"/>
          </p:cNvCxnSpPr>
          <p:nvPr/>
        </p:nvCxnSpPr>
        <p:spPr>
          <a:xfrm flipH="1" flipV="1">
            <a:off x="4707000" y="2136960"/>
            <a:ext cx="497880" cy="426960"/>
          </a:xfrm>
          <a:prstGeom prst="straightConnector1">
            <a:avLst/>
          </a:prstGeom>
          <a:ln w="19050">
            <a:solidFill>
              <a:srgbClr val="4a7ebb"/>
            </a:solidFill>
            <a:prstDash val="dash"/>
            <a:round/>
            <a:tailEnd len="med" type="arrow" w="med"/>
          </a:ln>
        </p:spPr>
      </p:cxnSp>
      <p:cxnSp>
        <p:nvCxnSpPr>
          <p:cNvPr id="65" name="Connecteur droit avec flèche 30"/>
          <p:cNvCxnSpPr>
            <a:stCxn id="52" idx="3"/>
            <a:endCxn id="58" idx="7"/>
          </p:cNvCxnSpPr>
          <p:nvPr/>
        </p:nvCxnSpPr>
        <p:spPr>
          <a:xfrm flipH="1">
            <a:off x="4707000" y="2945160"/>
            <a:ext cx="497880" cy="395280"/>
          </a:xfrm>
          <a:prstGeom prst="straightConnector1">
            <a:avLst/>
          </a:prstGeom>
          <a:ln w="19050">
            <a:solidFill>
              <a:srgbClr val="4a7ebb"/>
            </a:solidFill>
            <a:prstDash val="dash"/>
            <a:round/>
            <a:tailEnd len="med" type="arrow" w="med"/>
          </a:ln>
        </p:spPr>
      </p:cxnSp>
      <p:cxnSp>
        <p:nvCxnSpPr>
          <p:cNvPr id="66" name="Connecteur droit 32"/>
          <p:cNvCxnSpPr>
            <a:stCxn id="53" idx="1"/>
            <a:endCxn id="56" idx="6"/>
          </p:cNvCxnSpPr>
          <p:nvPr/>
        </p:nvCxnSpPr>
        <p:spPr>
          <a:xfrm flipH="1">
            <a:off x="5461200" y="891360"/>
            <a:ext cx="2068200" cy="179640"/>
          </a:xfrm>
          <a:prstGeom prst="straightConnector1">
            <a:avLst/>
          </a:prstGeom>
          <a:ln w="19050">
            <a:solidFill>
              <a:srgbClr val="4a7ebb"/>
            </a:solidFill>
            <a:round/>
          </a:ln>
        </p:spPr>
      </p:cxnSp>
      <p:cxnSp>
        <p:nvCxnSpPr>
          <p:cNvPr id="67" name="Connecteur droit 34"/>
          <p:cNvCxnSpPr>
            <a:stCxn id="55" idx="1"/>
            <a:endCxn id="57" idx="6"/>
          </p:cNvCxnSpPr>
          <p:nvPr/>
        </p:nvCxnSpPr>
        <p:spPr>
          <a:xfrm flipH="1">
            <a:off x="4994280" y="1434600"/>
            <a:ext cx="2535120" cy="511920"/>
          </a:xfrm>
          <a:prstGeom prst="straightConnector1">
            <a:avLst/>
          </a:prstGeom>
          <a:ln w="19050">
            <a:solidFill>
              <a:srgbClr val="4a7ebb"/>
            </a:solidFill>
            <a:round/>
          </a:ln>
        </p:spPr>
      </p:cxnSp>
      <p:cxnSp>
        <p:nvCxnSpPr>
          <p:cNvPr id="68" name="Connecteur droit 36"/>
          <p:cNvCxnSpPr>
            <a:stCxn id="60" idx="1"/>
            <a:endCxn id="58" idx="6"/>
          </p:cNvCxnSpPr>
          <p:nvPr/>
        </p:nvCxnSpPr>
        <p:spPr>
          <a:xfrm flipH="1" flipV="1">
            <a:off x="4994280" y="3530880"/>
            <a:ext cx="2535120" cy="618120"/>
          </a:xfrm>
          <a:prstGeom prst="straightConnector1">
            <a:avLst/>
          </a:prstGeom>
          <a:ln w="19050">
            <a:solidFill>
              <a:srgbClr val="4a7ebb"/>
            </a:solidFill>
            <a:round/>
          </a:ln>
        </p:spPr>
      </p:cxnSp>
      <p:cxnSp>
        <p:nvCxnSpPr>
          <p:cNvPr id="69" name="Connecteur droit 38"/>
          <p:cNvCxnSpPr>
            <a:stCxn id="54" idx="1"/>
            <a:endCxn id="52" idx="5"/>
          </p:cNvCxnSpPr>
          <p:nvPr/>
        </p:nvCxnSpPr>
        <p:spPr>
          <a:xfrm flipH="1" flipV="1">
            <a:off x="6592680" y="2945160"/>
            <a:ext cx="936720" cy="212040"/>
          </a:xfrm>
          <a:prstGeom prst="straightConnector1">
            <a:avLst/>
          </a:prstGeom>
          <a:ln w="19050">
            <a:solidFill>
              <a:srgbClr val="4a7ebb"/>
            </a:solidFill>
            <a:round/>
          </a:ln>
        </p:spPr>
      </p:cxnSp>
      <p:sp>
        <p:nvSpPr>
          <p:cNvPr id="70" name="ZoneTexte 43"/>
          <p:cNvSpPr/>
          <p:nvPr/>
        </p:nvSpPr>
        <p:spPr>
          <a:xfrm>
            <a:off x="1130040" y="185760"/>
            <a:ext cx="155556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pPr>
            <a:r>
              <a:rPr b="0" lang="fr-FR" sz="1800" spc="-1" strike="noStrike">
                <a:solidFill>
                  <a:schemeClr val="accent6">
                    <a:lumMod val="75000"/>
                  </a:schemeClr>
                </a:solidFill>
                <a:latin typeface="Calibri"/>
              </a:rPr>
              <a:t>Acteur humain</a:t>
            </a:r>
            <a:endParaRPr b="0" lang="fr-FR" sz="1800" spc="-1" strike="noStrike">
              <a:solidFill>
                <a:srgbClr val="000000"/>
              </a:solidFill>
              <a:latin typeface="Arial"/>
            </a:endParaRPr>
          </a:p>
        </p:txBody>
      </p:sp>
      <p:sp>
        <p:nvSpPr>
          <p:cNvPr id="71" name="ZoneTexte 44"/>
          <p:cNvSpPr/>
          <p:nvPr/>
        </p:nvSpPr>
        <p:spPr>
          <a:xfrm>
            <a:off x="7195680" y="185760"/>
            <a:ext cx="198720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pPr>
            <a:r>
              <a:rPr b="0" lang="fr-FR" sz="1800" spc="-1" strike="noStrike">
                <a:solidFill>
                  <a:schemeClr val="accent6">
                    <a:lumMod val="75000"/>
                  </a:schemeClr>
                </a:solidFill>
                <a:latin typeface="Calibri"/>
              </a:rPr>
              <a:t>Acteur non-humain</a:t>
            </a:r>
            <a:endParaRPr b="0" lang="fr-FR" sz="1800" spc="-1" strike="noStrike">
              <a:solidFill>
                <a:srgbClr val="000000"/>
              </a:solidFill>
              <a:latin typeface="Arial"/>
            </a:endParaRPr>
          </a:p>
        </p:txBody>
      </p:sp>
      <p:sp>
        <p:nvSpPr>
          <p:cNvPr id="72" name="ZoneTexte 7"/>
          <p:cNvSpPr/>
          <p:nvPr/>
        </p:nvSpPr>
        <p:spPr>
          <a:xfrm>
            <a:off x="181800" y="5243040"/>
            <a:ext cx="869580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pPr>
            <a:r>
              <a:rPr b="0" lang="fr-FR" sz="1800" spc="-1" strike="noStrike">
                <a:solidFill>
                  <a:srgbClr val="000000"/>
                </a:solidFill>
                <a:latin typeface="Calibri"/>
              </a:rPr>
              <a:t>Le nombre de  bulles et de cases n’est pas imposé ! Vous pouvez en ajouter ou en soustraire</a:t>
            </a:r>
            <a:endParaRPr b="0" lang="fr-FR" sz="1800" spc="-1" strike="noStrike">
              <a:solidFill>
                <a:srgbClr val="000000"/>
              </a:solidFill>
              <a:latin typeface="Arial"/>
            </a:endParaRPr>
          </a:p>
        </p:txBody>
      </p:sp>
    </p:spTree>
  </p:cSld>
  <mc:AlternateContent>
    <mc:Choice Requires="p14">
      <p:transition spd="slow" p14:dur="2000"/>
    </mc:Choice>
    <mc:Fallback>
      <p:transition spd="slow"/>
    </mc:Fallback>
  </mc:AlternateContent>
  <p:timing>
    <p:tnLst>
      <p:par>
        <p:cTn id="20" dur="indefinite" restart="never" nodeType="tmRoot">
          <p:childTnLst>
            <p:seq>
              <p:cTn id="21" dur="indefinite" nodeType="mainSeq">
                <p:childTnLst>
                  <p:par>
                    <p:cTn id="22" fill="hold">
                      <p:stCondLst>
                        <p:cond delay="indefinite"/>
                      </p:stCondLst>
                      <p:childTnLst>
                        <p:par>
                          <p:cTn id="23" fill="hold">
                            <p:stCondLst>
                              <p:cond delay="0"/>
                            </p:stCondLst>
                            <p:childTnLst>
                              <p:par>
                                <p:cTn id="24" nodeType="clickEffect" fill="hold" presetClass="entr" presetID="10">
                                  <p:stCondLst>
                                    <p:cond delay="0"/>
                                  </p:stCondLst>
                                  <p:childTnLst>
                                    <p:set>
                                      <p:cBhvr>
                                        <p:cTn id="25" dur="1" fill="hold">
                                          <p:stCondLst>
                                            <p:cond delay="0"/>
                                          </p:stCondLst>
                                        </p:cTn>
                                        <p:tgtEl>
                                          <p:spTgt spid="56"/>
                                        </p:tgtEl>
                                        <p:attrNameLst>
                                          <p:attrName>style.visibility</p:attrName>
                                        </p:attrNameLst>
                                      </p:cBhvr>
                                      <p:to>
                                        <p:strVal val="visible"/>
                                      </p:to>
                                    </p:set>
                                    <p:animEffect filter="fade" transition="in">
                                      <p:cBhvr additive="repl">
                                        <p:cTn id="26" dur="500"/>
                                        <p:tgtEl>
                                          <p:spTgt spid="56"/>
                                        </p:tgtEl>
                                      </p:cBhvr>
                                    </p:animEffect>
                                  </p:childTnLst>
                                </p:cTn>
                              </p:par>
                              <p:par>
                                <p:cTn id="27" nodeType="withEffect" fill="hold" presetClass="entr" presetID="10">
                                  <p:stCondLst>
                                    <p:cond delay="0"/>
                                  </p:stCondLst>
                                  <p:childTnLst>
                                    <p:set>
                                      <p:cBhvr>
                                        <p:cTn id="28" dur="1" fill="hold">
                                          <p:stCondLst>
                                            <p:cond delay="0"/>
                                          </p:stCondLst>
                                        </p:cTn>
                                        <p:tgtEl>
                                          <p:spTgt spid="57"/>
                                        </p:tgtEl>
                                        <p:attrNameLst>
                                          <p:attrName>style.visibility</p:attrName>
                                        </p:attrNameLst>
                                      </p:cBhvr>
                                      <p:to>
                                        <p:strVal val="visible"/>
                                      </p:to>
                                    </p:set>
                                    <p:animEffect filter="fade" transition="in">
                                      <p:cBhvr additive="repl">
                                        <p:cTn id="29" dur="500"/>
                                        <p:tgtEl>
                                          <p:spTgt spid="57"/>
                                        </p:tgtEl>
                                      </p:cBhvr>
                                    </p:animEffect>
                                  </p:childTnLst>
                                </p:cTn>
                              </p:par>
                              <p:par>
                                <p:cTn id="30" nodeType="withEffect" fill="hold" presetClass="entr" presetID="10">
                                  <p:stCondLst>
                                    <p:cond delay="0"/>
                                  </p:stCondLst>
                                  <p:childTnLst>
                                    <p:set>
                                      <p:cBhvr>
                                        <p:cTn id="31" dur="1" fill="hold">
                                          <p:stCondLst>
                                            <p:cond delay="0"/>
                                          </p:stCondLst>
                                        </p:cTn>
                                        <p:tgtEl>
                                          <p:spTgt spid="58"/>
                                        </p:tgtEl>
                                        <p:attrNameLst>
                                          <p:attrName>style.visibility</p:attrName>
                                        </p:attrNameLst>
                                      </p:cBhvr>
                                      <p:to>
                                        <p:strVal val="visible"/>
                                      </p:to>
                                    </p:set>
                                    <p:animEffect filter="fade" transition="in">
                                      <p:cBhvr additive="repl">
                                        <p:cTn id="32" dur="500"/>
                                        <p:tgtEl>
                                          <p:spTgt spid="58"/>
                                        </p:tgtEl>
                                      </p:cBhvr>
                                    </p:animEffect>
                                  </p:childTnLst>
                                </p:cTn>
                              </p:par>
                              <p:par>
                                <p:cTn id="33" nodeType="withEffect" fill="hold" presetClass="entr" presetID="10">
                                  <p:stCondLst>
                                    <p:cond delay="0"/>
                                  </p:stCondLst>
                                  <p:childTnLst>
                                    <p:set>
                                      <p:cBhvr>
                                        <p:cTn id="34" dur="1" fill="hold">
                                          <p:stCondLst>
                                            <p:cond delay="0"/>
                                          </p:stCondLst>
                                        </p:cTn>
                                        <p:tgtEl>
                                          <p:spTgt spid="62"/>
                                        </p:tgtEl>
                                        <p:attrNameLst>
                                          <p:attrName>style.visibility</p:attrName>
                                        </p:attrNameLst>
                                      </p:cBhvr>
                                      <p:to>
                                        <p:strVal val="visible"/>
                                      </p:to>
                                    </p:set>
                                    <p:animEffect filter="fade" transition="in">
                                      <p:cBhvr additive="repl">
                                        <p:cTn id="35" dur="500"/>
                                        <p:tgtEl>
                                          <p:spTgt spid="62"/>
                                        </p:tgtEl>
                                      </p:cBhvr>
                                    </p:animEffect>
                                  </p:childTnLst>
                                </p:cTn>
                              </p:par>
                              <p:par>
                                <p:cTn id="36" nodeType="withEffect" fill="hold" presetClass="entr" presetID="10">
                                  <p:stCondLst>
                                    <p:cond delay="0"/>
                                  </p:stCondLst>
                                  <p:childTnLst>
                                    <p:set>
                                      <p:cBhvr>
                                        <p:cTn id="37" dur="1" fill="hold">
                                          <p:stCondLst>
                                            <p:cond delay="0"/>
                                          </p:stCondLst>
                                        </p:cTn>
                                        <p:tgtEl>
                                          <p:spTgt spid="61"/>
                                        </p:tgtEl>
                                        <p:attrNameLst>
                                          <p:attrName>style.visibility</p:attrName>
                                        </p:attrNameLst>
                                      </p:cBhvr>
                                      <p:to>
                                        <p:strVal val="visible"/>
                                      </p:to>
                                    </p:set>
                                    <p:animEffect filter="fade" transition="in">
                                      <p:cBhvr additive="repl">
                                        <p:cTn id="38" dur="500"/>
                                        <p:tgtEl>
                                          <p:spTgt spid="61"/>
                                        </p:tgtEl>
                                      </p:cBhvr>
                                    </p:animEffect>
                                  </p:childTnLst>
                                </p:cTn>
                              </p:par>
                              <p:par>
                                <p:cTn id="39" nodeType="withEffect" fill="hold" presetClass="entr" presetID="10">
                                  <p:stCondLst>
                                    <p:cond delay="0"/>
                                  </p:stCondLst>
                                  <p:childTnLst>
                                    <p:set>
                                      <p:cBhvr>
                                        <p:cTn id="40" dur="1" fill="hold">
                                          <p:stCondLst>
                                            <p:cond delay="0"/>
                                          </p:stCondLst>
                                        </p:cTn>
                                        <p:tgtEl>
                                          <p:spTgt spid="59"/>
                                        </p:tgtEl>
                                        <p:attrNameLst>
                                          <p:attrName>style.visibility</p:attrName>
                                        </p:attrNameLst>
                                      </p:cBhvr>
                                      <p:to>
                                        <p:strVal val="visible"/>
                                      </p:to>
                                    </p:set>
                                    <p:animEffect filter="fade" transition="in">
                                      <p:cBhvr additive="repl">
                                        <p:cTn id="41" dur="500"/>
                                        <p:tgtEl>
                                          <p:spTgt spid="59"/>
                                        </p:tgtEl>
                                      </p:cBhvr>
                                    </p:animEffect>
                                  </p:childTnLst>
                                </p:cTn>
                              </p:par>
                              <p:par>
                                <p:cTn id="42" nodeType="withEffect" fill="hold" presetClass="entr" presetID="10">
                                  <p:stCondLst>
                                    <p:cond delay="0"/>
                                  </p:stCondLst>
                                  <p:childTnLst>
                                    <p:set>
                                      <p:cBhvr>
                                        <p:cTn id="43" dur="1" fill="hold">
                                          <p:stCondLst>
                                            <p:cond delay="0"/>
                                          </p:stCondLst>
                                        </p:cTn>
                                        <p:tgtEl>
                                          <p:spTgt spid="63"/>
                                        </p:tgtEl>
                                        <p:attrNameLst>
                                          <p:attrName>style.visibility</p:attrName>
                                        </p:attrNameLst>
                                      </p:cBhvr>
                                      <p:to>
                                        <p:strVal val="visible"/>
                                      </p:to>
                                    </p:set>
                                    <p:animEffect filter="fade" transition="in">
                                      <p:cBhvr additive="repl">
                                        <p:cTn id="44" dur="500"/>
                                        <p:tgtEl>
                                          <p:spTgt spid="63"/>
                                        </p:tgtEl>
                                      </p:cBhvr>
                                    </p:animEffect>
                                  </p:childTnLst>
                                </p:cTn>
                              </p:par>
                              <p:par>
                                <p:cTn id="45" nodeType="withEffect" fill="hold" presetClass="entr" presetID="10">
                                  <p:stCondLst>
                                    <p:cond delay="0"/>
                                  </p:stCondLst>
                                  <p:childTnLst>
                                    <p:set>
                                      <p:cBhvr>
                                        <p:cTn id="46" dur="1" fill="hold">
                                          <p:stCondLst>
                                            <p:cond delay="0"/>
                                          </p:stCondLst>
                                        </p:cTn>
                                        <p:tgtEl>
                                          <p:spTgt spid="64"/>
                                        </p:tgtEl>
                                        <p:attrNameLst>
                                          <p:attrName>style.visibility</p:attrName>
                                        </p:attrNameLst>
                                      </p:cBhvr>
                                      <p:to>
                                        <p:strVal val="visible"/>
                                      </p:to>
                                    </p:set>
                                    <p:animEffect filter="fade" transition="in">
                                      <p:cBhvr additive="repl">
                                        <p:cTn id="47" dur="500"/>
                                        <p:tgtEl>
                                          <p:spTgt spid="64"/>
                                        </p:tgtEl>
                                      </p:cBhvr>
                                    </p:animEffect>
                                  </p:childTnLst>
                                </p:cTn>
                              </p:par>
                              <p:par>
                                <p:cTn id="48" nodeType="withEffect" fill="hold" presetClass="entr" presetID="10">
                                  <p:stCondLst>
                                    <p:cond delay="0"/>
                                  </p:stCondLst>
                                  <p:childTnLst>
                                    <p:set>
                                      <p:cBhvr>
                                        <p:cTn id="49" dur="1" fill="hold">
                                          <p:stCondLst>
                                            <p:cond delay="0"/>
                                          </p:stCondLst>
                                        </p:cTn>
                                        <p:tgtEl>
                                          <p:spTgt spid="65"/>
                                        </p:tgtEl>
                                        <p:attrNameLst>
                                          <p:attrName>style.visibility</p:attrName>
                                        </p:attrNameLst>
                                      </p:cBhvr>
                                      <p:to>
                                        <p:strVal val="visible"/>
                                      </p:to>
                                    </p:set>
                                    <p:animEffect filter="fade" transition="in">
                                      <p:cBhvr additive="repl">
                                        <p:cTn id="50" dur="500"/>
                                        <p:tgtEl>
                                          <p:spTgt spid="65"/>
                                        </p:tgtEl>
                                      </p:cBhvr>
                                    </p:animEffect>
                                  </p:childTnLst>
                                </p:cTn>
                              </p:par>
                            </p:childTnLst>
                          </p:cTn>
                        </p:par>
                      </p:childTnLst>
                    </p:cTn>
                  </p:par>
                  <p:par>
                    <p:cTn id="51" fill="hold">
                      <p:stCondLst>
                        <p:cond delay="indefinite"/>
                      </p:stCondLst>
                      <p:childTnLst>
                        <p:par>
                          <p:cTn id="52" fill="hold">
                            <p:stCondLst>
                              <p:cond delay="0"/>
                            </p:stCondLst>
                            <p:childTnLst>
                              <p:par>
                                <p:cTn id="53" nodeType="clickEffect" fill="hold" presetClass="entr" presetID="10">
                                  <p:stCondLst>
                                    <p:cond delay="0"/>
                                  </p:stCondLst>
                                  <p:childTnLst>
                                    <p:set>
                                      <p:cBhvr>
                                        <p:cTn id="54" dur="1" fill="hold">
                                          <p:stCondLst>
                                            <p:cond delay="0"/>
                                          </p:stCondLst>
                                        </p:cTn>
                                        <p:tgtEl>
                                          <p:spTgt spid="53"/>
                                        </p:tgtEl>
                                        <p:attrNameLst>
                                          <p:attrName>style.visibility</p:attrName>
                                        </p:attrNameLst>
                                      </p:cBhvr>
                                      <p:to>
                                        <p:strVal val="visible"/>
                                      </p:to>
                                    </p:set>
                                    <p:animEffect filter="fade" transition="in">
                                      <p:cBhvr additive="repl">
                                        <p:cTn id="55" dur="500"/>
                                        <p:tgtEl>
                                          <p:spTgt spid="53"/>
                                        </p:tgtEl>
                                      </p:cBhvr>
                                    </p:animEffect>
                                  </p:childTnLst>
                                </p:cTn>
                              </p:par>
                              <p:par>
                                <p:cTn id="56" nodeType="withEffect" fill="hold" presetClass="entr" presetID="10">
                                  <p:stCondLst>
                                    <p:cond delay="0"/>
                                  </p:stCondLst>
                                  <p:childTnLst>
                                    <p:set>
                                      <p:cBhvr>
                                        <p:cTn id="57" dur="1" fill="hold">
                                          <p:stCondLst>
                                            <p:cond delay="0"/>
                                          </p:stCondLst>
                                        </p:cTn>
                                        <p:tgtEl>
                                          <p:spTgt spid="54"/>
                                        </p:tgtEl>
                                        <p:attrNameLst>
                                          <p:attrName>style.visibility</p:attrName>
                                        </p:attrNameLst>
                                      </p:cBhvr>
                                      <p:to>
                                        <p:strVal val="visible"/>
                                      </p:to>
                                    </p:set>
                                    <p:animEffect filter="fade" transition="in">
                                      <p:cBhvr additive="repl">
                                        <p:cTn id="58" dur="500"/>
                                        <p:tgtEl>
                                          <p:spTgt spid="54"/>
                                        </p:tgtEl>
                                      </p:cBhvr>
                                    </p:animEffect>
                                  </p:childTnLst>
                                </p:cTn>
                              </p:par>
                              <p:par>
                                <p:cTn id="59" nodeType="withEffect" fill="hold" presetClass="entr" presetID="10">
                                  <p:stCondLst>
                                    <p:cond delay="0"/>
                                  </p:stCondLst>
                                  <p:childTnLst>
                                    <p:set>
                                      <p:cBhvr>
                                        <p:cTn id="60" dur="1" fill="hold">
                                          <p:stCondLst>
                                            <p:cond delay="0"/>
                                          </p:stCondLst>
                                        </p:cTn>
                                        <p:tgtEl>
                                          <p:spTgt spid="55"/>
                                        </p:tgtEl>
                                        <p:attrNameLst>
                                          <p:attrName>style.visibility</p:attrName>
                                        </p:attrNameLst>
                                      </p:cBhvr>
                                      <p:to>
                                        <p:strVal val="visible"/>
                                      </p:to>
                                    </p:set>
                                    <p:animEffect filter="fade" transition="in">
                                      <p:cBhvr additive="repl">
                                        <p:cTn id="61" dur="500"/>
                                        <p:tgtEl>
                                          <p:spTgt spid="55"/>
                                        </p:tgtEl>
                                      </p:cBhvr>
                                    </p:animEffect>
                                  </p:childTnLst>
                                </p:cTn>
                              </p:par>
                              <p:par>
                                <p:cTn id="62" nodeType="withEffect" fill="hold" presetClass="entr" presetID="10">
                                  <p:stCondLst>
                                    <p:cond delay="0"/>
                                  </p:stCondLst>
                                  <p:childTnLst>
                                    <p:set>
                                      <p:cBhvr>
                                        <p:cTn id="63" dur="1" fill="hold">
                                          <p:stCondLst>
                                            <p:cond delay="0"/>
                                          </p:stCondLst>
                                        </p:cTn>
                                        <p:tgtEl>
                                          <p:spTgt spid="60"/>
                                        </p:tgtEl>
                                        <p:attrNameLst>
                                          <p:attrName>style.visibility</p:attrName>
                                        </p:attrNameLst>
                                      </p:cBhvr>
                                      <p:to>
                                        <p:strVal val="visible"/>
                                      </p:to>
                                    </p:set>
                                    <p:animEffect filter="fade" transition="in">
                                      <p:cBhvr additive="repl">
                                        <p:cTn id="64" dur="500"/>
                                        <p:tgtEl>
                                          <p:spTgt spid="60"/>
                                        </p:tgtEl>
                                      </p:cBhvr>
                                    </p:animEffect>
                                  </p:childTnLst>
                                </p:cTn>
                              </p:par>
                              <p:par>
                                <p:cTn id="65" nodeType="withEffect" fill="hold" presetClass="entr" presetID="10">
                                  <p:stCondLst>
                                    <p:cond delay="0"/>
                                  </p:stCondLst>
                                  <p:childTnLst>
                                    <p:set>
                                      <p:cBhvr>
                                        <p:cTn id="66" dur="1" fill="hold">
                                          <p:stCondLst>
                                            <p:cond delay="0"/>
                                          </p:stCondLst>
                                        </p:cTn>
                                        <p:tgtEl>
                                          <p:spTgt spid="66"/>
                                        </p:tgtEl>
                                        <p:attrNameLst>
                                          <p:attrName>style.visibility</p:attrName>
                                        </p:attrNameLst>
                                      </p:cBhvr>
                                      <p:to>
                                        <p:strVal val="visible"/>
                                      </p:to>
                                    </p:set>
                                    <p:animEffect filter="fade" transition="in">
                                      <p:cBhvr additive="repl">
                                        <p:cTn id="67" dur="500"/>
                                        <p:tgtEl>
                                          <p:spTgt spid="66"/>
                                        </p:tgtEl>
                                      </p:cBhvr>
                                    </p:animEffect>
                                  </p:childTnLst>
                                </p:cTn>
                              </p:par>
                              <p:par>
                                <p:cTn id="68" nodeType="withEffect" fill="hold" presetClass="entr" presetID="10">
                                  <p:stCondLst>
                                    <p:cond delay="0"/>
                                  </p:stCondLst>
                                  <p:childTnLst>
                                    <p:set>
                                      <p:cBhvr>
                                        <p:cTn id="69" dur="1" fill="hold">
                                          <p:stCondLst>
                                            <p:cond delay="0"/>
                                          </p:stCondLst>
                                        </p:cTn>
                                        <p:tgtEl>
                                          <p:spTgt spid="67"/>
                                        </p:tgtEl>
                                        <p:attrNameLst>
                                          <p:attrName>style.visibility</p:attrName>
                                        </p:attrNameLst>
                                      </p:cBhvr>
                                      <p:to>
                                        <p:strVal val="visible"/>
                                      </p:to>
                                    </p:set>
                                    <p:animEffect filter="fade" transition="in">
                                      <p:cBhvr additive="repl">
                                        <p:cTn id="70" dur="500"/>
                                        <p:tgtEl>
                                          <p:spTgt spid="67"/>
                                        </p:tgtEl>
                                      </p:cBhvr>
                                    </p:animEffect>
                                  </p:childTnLst>
                                </p:cTn>
                              </p:par>
                              <p:par>
                                <p:cTn id="71" nodeType="withEffect" fill="hold" presetClass="entr" presetID="10">
                                  <p:stCondLst>
                                    <p:cond delay="0"/>
                                  </p:stCondLst>
                                  <p:childTnLst>
                                    <p:set>
                                      <p:cBhvr>
                                        <p:cTn id="72" dur="1" fill="hold">
                                          <p:stCondLst>
                                            <p:cond delay="0"/>
                                          </p:stCondLst>
                                        </p:cTn>
                                        <p:tgtEl>
                                          <p:spTgt spid="69"/>
                                        </p:tgtEl>
                                        <p:attrNameLst>
                                          <p:attrName>style.visibility</p:attrName>
                                        </p:attrNameLst>
                                      </p:cBhvr>
                                      <p:to>
                                        <p:strVal val="visible"/>
                                      </p:to>
                                    </p:set>
                                    <p:animEffect filter="fade" transition="in">
                                      <p:cBhvr additive="repl">
                                        <p:cTn id="73" dur="500"/>
                                        <p:tgtEl>
                                          <p:spTgt spid="69"/>
                                        </p:tgtEl>
                                      </p:cBhvr>
                                    </p:animEffect>
                                  </p:childTnLst>
                                </p:cTn>
                              </p:par>
                              <p:par>
                                <p:cTn id="74" nodeType="withEffect" fill="hold" presetClass="entr" presetID="10">
                                  <p:stCondLst>
                                    <p:cond delay="0"/>
                                  </p:stCondLst>
                                  <p:childTnLst>
                                    <p:set>
                                      <p:cBhvr>
                                        <p:cTn id="75" dur="1" fill="hold">
                                          <p:stCondLst>
                                            <p:cond delay="0"/>
                                          </p:stCondLst>
                                        </p:cTn>
                                        <p:tgtEl>
                                          <p:spTgt spid="68"/>
                                        </p:tgtEl>
                                        <p:attrNameLst>
                                          <p:attrName>style.visibility</p:attrName>
                                        </p:attrNameLst>
                                      </p:cBhvr>
                                      <p:to>
                                        <p:strVal val="visible"/>
                                      </p:to>
                                    </p:set>
                                    <p:animEffect filter="fade" transition="in">
                                      <p:cBhvr additive="repl">
                                        <p:cTn id="76" dur="500"/>
                                        <p:tgtEl>
                                          <p:spTgt spid="6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name="Thèm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6427</TotalTime>
  <Application>LibreOffice/7.4.6.2$Windows_X86_64 LibreOffice_project/5b1f5509c2decdade7fda905e3e1429a67acd63d</Application>
  <AppVersion>15.0000</AppVersion>
  <Words>84</Words>
  <Paragraphs>17</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2019-01-17T13:50:09Z</dcterms:created>
  <dc:creator>guillaume fantoli</dc:creator>
  <dc:description/>
  <dc:language>fr-FR</dc:language>
  <cp:lastModifiedBy>guillaume fantoli</cp:lastModifiedBy>
  <dcterms:modified xsi:type="dcterms:W3CDTF">2020-09-23T13:25:03Z</dcterms:modified>
  <cp:revision>32</cp:revision>
  <dc:subject/>
  <dc:title>Présentation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Affichage à l'écran (16:10)</vt:lpwstr>
  </property>
  <property fmtid="{D5CDD505-2E9C-101B-9397-08002B2CF9AE}" pid="3" name="Slides">
    <vt:i4>2</vt:i4>
  </property>
</Properties>
</file>